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76" r:id="rId4"/>
    <p:sldId id="271" r:id="rId5"/>
    <p:sldId id="277" r:id="rId6"/>
    <p:sldId id="275" r:id="rId7"/>
    <p:sldId id="278" r:id="rId8"/>
    <p:sldId id="280" r:id="rId9"/>
    <p:sldId id="260" r:id="rId10"/>
  </p:sldIdLst>
  <p:sldSz cx="9144000" cy="6858000" type="screen4x3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94526" autoAdjust="0"/>
  </p:normalViewPr>
  <p:slideViewPr>
    <p:cSldViewPr>
      <p:cViewPr>
        <p:scale>
          <a:sx n="133" d="100"/>
          <a:sy n="133" d="100"/>
        </p:scale>
        <p:origin x="171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09.01.17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09.01.17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2" tIns="46276" rIns="92552" bIns="4627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2" tIns="46276" rIns="92552" bIns="4627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9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2060848"/>
            <a:ext cx="2051720" cy="309634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413" r="23226" b="8013"/>
          <a:stretch/>
        </p:blipFill>
        <p:spPr>
          <a:xfrm>
            <a:off x="2123728" y="1460511"/>
            <a:ext cx="5256584" cy="413517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39794" y="5499645"/>
            <a:ext cx="8424936" cy="431576"/>
          </a:xfrm>
        </p:spPr>
        <p:txBody>
          <a:bodyPr/>
          <a:lstStyle/>
          <a:p>
            <a:pPr>
              <a:buNone/>
            </a:pPr>
            <a:r>
              <a:rPr lang="de-AT" sz="2800" b="1" dirty="0" smtClean="0"/>
              <a:t>Harley-Davidson </a:t>
            </a:r>
            <a:r>
              <a:rPr lang="de-AT" sz="2800" b="1" dirty="0" err="1" smtClean="0"/>
              <a:t>Sportster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Forty-Eight</a:t>
            </a:r>
            <a:r>
              <a:rPr lang="de-AT" sz="2800" b="1" dirty="0" smtClean="0"/>
              <a:t> Mod. 17 (Euro 4)</a:t>
            </a:r>
            <a:endParaRPr lang="de-AT" sz="28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</a:t>
            </a:r>
            <a:r>
              <a:rPr lang="de-AT" sz="1800" smtClean="0"/>
              <a:t>INFO 24/2016</a:t>
            </a:r>
            <a:endParaRPr lang="de-AT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-180528" y="321297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spc="-150" dirty="0" smtClean="0">
                <a:solidFill>
                  <a:schemeClr val="bg1"/>
                </a:solidFill>
              </a:rPr>
              <a:t>+ 11,1 </a:t>
            </a:r>
            <a:r>
              <a:rPr lang="de-AT" sz="4000" b="1" spc="-150" dirty="0" err="1" smtClean="0">
                <a:solidFill>
                  <a:schemeClr val="bg1"/>
                </a:solidFill>
              </a:rPr>
              <a:t>Nm</a:t>
            </a:r>
            <a:endParaRPr lang="de-AT" sz="4000" b="1" spc="-15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90" y="4149080"/>
            <a:ext cx="204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- 3,10 kg</a:t>
            </a:r>
            <a:endParaRPr lang="de-AT" sz="40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348880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+ 7,8 PS</a:t>
            </a:r>
            <a:endParaRPr lang="de-A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9759" r="23512" b="8345"/>
          <a:stretch/>
        </p:blipFill>
        <p:spPr>
          <a:xfrm>
            <a:off x="4644008" y="2009408"/>
            <a:ext cx="4123635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10487" r="23395" b="7826"/>
          <a:stretch/>
        </p:blipFill>
        <p:spPr>
          <a:xfrm>
            <a:off x="323528" y="2009408"/>
            <a:ext cx="4103998" cy="3240000"/>
          </a:xfrm>
          <a:prstGeom prst="rect">
            <a:avLst/>
          </a:prstGeom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2519673" y="1549850"/>
            <a:ext cx="3479103" cy="2606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dirty="0" smtClean="0"/>
              <a:t>Custom </a:t>
            </a:r>
            <a:r>
              <a:rPr lang="de-AT" sz="1400" dirty="0" err="1" smtClean="0"/>
              <a:t>exhaust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AT" sz="1400" dirty="0" smtClean="0"/>
              <a:t> „</a:t>
            </a:r>
            <a:r>
              <a:rPr lang="de-AT" sz="1400" dirty="0" err="1" smtClean="0"/>
              <a:t>tapered</a:t>
            </a:r>
            <a:r>
              <a:rPr lang="de-AT" sz="1400" dirty="0" smtClean="0"/>
              <a:t>“ </a:t>
            </a:r>
            <a:r>
              <a:rPr lang="de-AT" sz="1400" dirty="0" err="1" smtClean="0"/>
              <a:t>caps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01385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9457" r="23666" b="8115"/>
          <a:stretch/>
        </p:blipFill>
        <p:spPr>
          <a:xfrm>
            <a:off x="4716016" y="1988840"/>
            <a:ext cx="4117500" cy="324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9335" r="23853" b="9141"/>
          <a:stretch/>
        </p:blipFill>
        <p:spPr>
          <a:xfrm>
            <a:off x="323528" y="1988840"/>
            <a:ext cx="4082400" cy="3240000"/>
          </a:xfrm>
          <a:prstGeom prst="rect">
            <a:avLst/>
          </a:prstGeom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2519673" y="1549850"/>
            <a:ext cx="3479103" cy="2606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dirty="0" smtClean="0"/>
              <a:t>Custom </a:t>
            </a:r>
            <a:r>
              <a:rPr lang="de-AT" sz="1400" dirty="0" err="1" smtClean="0"/>
              <a:t>exhaust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AT" sz="1400" dirty="0" smtClean="0"/>
              <a:t> „</a:t>
            </a:r>
            <a:r>
              <a:rPr lang="de-AT" sz="1400" dirty="0" err="1" smtClean="0"/>
              <a:t>tapered</a:t>
            </a:r>
            <a:r>
              <a:rPr lang="de-AT" sz="1400" dirty="0" smtClean="0"/>
              <a:t>“ </a:t>
            </a:r>
            <a:r>
              <a:rPr lang="de-AT" sz="1400" dirty="0" err="1" smtClean="0"/>
              <a:t>caps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0884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10812" r="24401" b="9413"/>
          <a:stretch/>
        </p:blipFill>
        <p:spPr>
          <a:xfrm>
            <a:off x="4788024" y="1988840"/>
            <a:ext cx="4149474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0813" r="24013" b="8012"/>
          <a:stretch/>
        </p:blipFill>
        <p:spPr>
          <a:xfrm>
            <a:off x="452776" y="1988840"/>
            <a:ext cx="4133793" cy="3240000"/>
          </a:xfrm>
          <a:prstGeom prst="rect">
            <a:avLst/>
          </a:prstGeom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2519673" y="1549850"/>
            <a:ext cx="3479103" cy="2606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dirty="0" smtClean="0"/>
              <a:t>Custom </a:t>
            </a:r>
            <a:r>
              <a:rPr lang="de-AT" sz="1400" dirty="0" err="1" smtClean="0"/>
              <a:t>exhaust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AT" sz="1400" dirty="0" smtClean="0"/>
              <a:t> „</a:t>
            </a:r>
            <a:r>
              <a:rPr lang="de-AT" sz="1400" dirty="0" err="1" smtClean="0"/>
              <a:t>staight</a:t>
            </a:r>
            <a:r>
              <a:rPr lang="de-AT" sz="1400" dirty="0" smtClean="0"/>
              <a:t> end“ </a:t>
            </a:r>
            <a:r>
              <a:rPr lang="de-AT" sz="1400" dirty="0" err="1" smtClean="0"/>
              <a:t>caps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7970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9235" r="22968" b="8191"/>
          <a:stretch/>
        </p:blipFill>
        <p:spPr>
          <a:xfrm>
            <a:off x="323528" y="1988840"/>
            <a:ext cx="4118644" cy="324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0812" r="23226" b="8013"/>
          <a:stretch/>
        </p:blipFill>
        <p:spPr>
          <a:xfrm>
            <a:off x="4644008" y="1988840"/>
            <a:ext cx="4189654" cy="3240000"/>
          </a:xfrm>
          <a:prstGeom prst="rect">
            <a:avLst/>
          </a:prstGeom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2519673" y="1549850"/>
            <a:ext cx="3479103" cy="2606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dirty="0" smtClean="0"/>
              <a:t>Custom </a:t>
            </a:r>
            <a:r>
              <a:rPr lang="de-AT" sz="1400" dirty="0" err="1" smtClean="0"/>
              <a:t>exhaust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AT" sz="1400" dirty="0" smtClean="0"/>
              <a:t> „</a:t>
            </a:r>
            <a:r>
              <a:rPr lang="de-AT" sz="1400" dirty="0" err="1" smtClean="0"/>
              <a:t>staight</a:t>
            </a:r>
            <a:r>
              <a:rPr lang="de-AT" sz="1400" dirty="0" smtClean="0"/>
              <a:t> end“ </a:t>
            </a:r>
            <a:r>
              <a:rPr lang="de-AT" sz="1400" dirty="0" err="1" smtClean="0"/>
              <a:t>caps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25128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0812" r="24013" b="9413"/>
          <a:stretch/>
        </p:blipFill>
        <p:spPr>
          <a:xfrm>
            <a:off x="4788024" y="1916832"/>
            <a:ext cx="4206316" cy="32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9797" r="23614" b="9027"/>
          <a:stretch/>
        </p:blipFill>
        <p:spPr>
          <a:xfrm>
            <a:off x="323528" y="1916832"/>
            <a:ext cx="4133793" cy="3240000"/>
          </a:xfrm>
          <a:prstGeom prst="rect">
            <a:avLst/>
          </a:prstGeom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2519673" y="1549850"/>
            <a:ext cx="3479103" cy="2606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dirty="0" smtClean="0"/>
              <a:t>Custom </a:t>
            </a:r>
            <a:r>
              <a:rPr lang="de-AT" sz="1400" dirty="0" err="1" smtClean="0"/>
              <a:t>exhaust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AT" sz="1400" dirty="0" smtClean="0"/>
              <a:t> „</a:t>
            </a:r>
            <a:r>
              <a:rPr lang="de-AT" sz="1400" dirty="0" err="1" smtClean="0"/>
              <a:t>slash</a:t>
            </a:r>
            <a:r>
              <a:rPr lang="de-AT" sz="1400" dirty="0" smtClean="0"/>
              <a:t> </a:t>
            </a:r>
            <a:r>
              <a:rPr lang="de-AT" sz="1400" dirty="0" err="1" smtClean="0"/>
              <a:t>cut</a:t>
            </a:r>
            <a:r>
              <a:rPr lang="de-AT" sz="1400" dirty="0" smtClean="0"/>
              <a:t>“ </a:t>
            </a:r>
            <a:r>
              <a:rPr lang="de-AT" sz="1400" dirty="0" err="1" smtClean="0"/>
              <a:t>caps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47973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9412" r="24013" b="8013"/>
          <a:stretch/>
        </p:blipFill>
        <p:spPr>
          <a:xfrm>
            <a:off x="467544" y="1988840"/>
            <a:ext cx="4063728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9412" r="24013" b="8013"/>
          <a:stretch/>
        </p:blipFill>
        <p:spPr>
          <a:xfrm>
            <a:off x="4839767" y="1988840"/>
            <a:ext cx="4063729" cy="3240000"/>
          </a:xfrm>
          <a:prstGeom prst="rect">
            <a:avLst/>
          </a:prstGeom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2519673" y="1549850"/>
            <a:ext cx="3479103" cy="2606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400" dirty="0" smtClean="0"/>
              <a:t>Custom </a:t>
            </a:r>
            <a:r>
              <a:rPr lang="de-AT" sz="1400" dirty="0" err="1" smtClean="0"/>
              <a:t>exhaust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AT" sz="1400" dirty="0" smtClean="0"/>
              <a:t> „</a:t>
            </a:r>
            <a:r>
              <a:rPr lang="de-AT" sz="1400" dirty="0" err="1" smtClean="0"/>
              <a:t>slash</a:t>
            </a:r>
            <a:r>
              <a:rPr lang="de-AT" sz="1400" dirty="0" smtClean="0"/>
              <a:t> </a:t>
            </a:r>
            <a:r>
              <a:rPr lang="de-AT" sz="1400" dirty="0" err="1" smtClean="0"/>
              <a:t>cut</a:t>
            </a:r>
            <a:r>
              <a:rPr lang="de-AT" sz="1400" dirty="0" smtClean="0"/>
              <a:t>“ </a:t>
            </a:r>
            <a:r>
              <a:rPr lang="de-AT" sz="1400" dirty="0" err="1" smtClean="0"/>
              <a:t>caps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12617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1592"/>
            <a:ext cx="7072115" cy="441881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045225" y="1584143"/>
            <a:ext cx="1081484" cy="295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100" b="1" dirty="0" smtClean="0"/>
              <a:t>Slip-on </a:t>
            </a:r>
            <a:r>
              <a:rPr lang="de-AT" sz="1100" b="1" dirty="0" err="1" smtClean="0"/>
              <a:t>system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76426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91382992"/>
              </p:ext>
            </p:extLst>
          </p:nvPr>
        </p:nvGraphicFramePr>
        <p:xfrm>
          <a:off x="179388" y="1700808"/>
          <a:ext cx="8856662" cy="4233762"/>
        </p:xfrm>
        <a:graphic>
          <a:graphicData uri="http://schemas.openxmlformats.org/drawingml/2006/table">
            <a:tbl>
              <a:tblPr/>
              <a:tblGrid>
                <a:gridCol w="1278145"/>
                <a:gridCol w="257833"/>
                <a:gridCol w="282073"/>
                <a:gridCol w="1798217"/>
                <a:gridCol w="1639551"/>
                <a:gridCol w="546517"/>
                <a:gridCol w="846220"/>
                <a:gridCol w="846220"/>
                <a:gridCol w="680943"/>
                <a:gridCol w="680943"/>
              </a:tblGrid>
              <a:tr h="2223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Mantel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sleeve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Setartikelnummer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setpartnumber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0315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SPORTSTER, XL2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CUSTOM Schalldämpfer und Design der Endkappen wählbar, beides nur in Kombination </a:t>
                      </a:r>
                      <a:r>
                        <a:rPr lang="de-AT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montierbar</a:t>
                      </a:r>
                      <a:endParaRPr lang="de-AT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CUSTOM exhaust and selectable end cap design only fits as a complete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XL1200C 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 x CUSTOM Schalldämpfer ohne Kat. ohne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 x CUSTOM exhaust no cat., no end cap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chrom</a:t>
                      </a:r>
                      <a:endParaRPr lang="de-AT" sz="6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chrome</a:t>
                      </a:r>
                      <a:endParaRPr lang="de-AT" sz="6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007152 210517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785,00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XL1200X Forty-Eight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007752 210517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845,00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XL1200T Superlow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 x CUSTOM Schalldämpfer ohne Kat. ohne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 x CUSTOM exhaust no cat., no end cap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007152 280517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1490,00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XL1200CX Roadster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*SC15 - (CAN-BUS gesteuertes Klappensystem)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*SC15 - (CAN-BUS actuated sound system)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007752 280517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1550,00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EURO 4 Einsteckkatalysatoren - Set (2 Stk.)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EURO 4 plug-in catalytic converter set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KAT020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230,00</a:t>
                      </a:r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zugelassen.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4252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Wählbare Endkappen müssen extra bestellt werden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Selectable end caps must be ordered separately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Endkappe Slash-Cut (2 Stk.)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 cap slash-cut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EK10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EK80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Endkappe Straight End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 cap straight end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EK11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EK81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Endkappe Tapered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end cap tapered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EK12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EK82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Racing Soundeinsatz - Set (2 Stk.) nicht für SC15!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Racing sound insert - set (2 pcs.) not for SC15!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DBMHD-02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optionale Katabdeckung - Set (2 Stk.)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optional cat. cover - set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HBLHD1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HBLHD8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Macintosh PowerPoint</Application>
  <PresentationFormat>Bildschirmpräsentation (4:3)</PresentationFormat>
  <Paragraphs>211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160</cp:revision>
  <cp:lastPrinted>2016-12-19T08:39:42Z</cp:lastPrinted>
  <dcterms:created xsi:type="dcterms:W3CDTF">2014-04-07T11:02:28Z</dcterms:created>
  <dcterms:modified xsi:type="dcterms:W3CDTF">2017-01-09T07:45:04Z</dcterms:modified>
</cp:coreProperties>
</file>