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48" r:id="rId2"/>
    <p:sldMasterId id="2147483662" r:id="rId3"/>
  </p:sldMasterIdLst>
  <p:notesMasterIdLst>
    <p:notesMasterId r:id="rId9"/>
  </p:notesMasterIdLst>
  <p:sldIdLst>
    <p:sldId id="286" r:id="rId4"/>
    <p:sldId id="281" r:id="rId5"/>
    <p:sldId id="283" r:id="rId6"/>
    <p:sldId id="284" r:id="rId7"/>
    <p:sldId id="285" r:id="rId8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32"/>
    <a:srgbClr val="E3E4E3"/>
    <a:srgbClr val="BB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86"/>
    <p:restoredTop sz="94646"/>
  </p:normalViewPr>
  <p:slideViewPr>
    <p:cSldViewPr snapToGrid="0" snapToObjects="1">
      <p:cViewPr varScale="1">
        <p:scale>
          <a:sx n="212" d="100"/>
          <a:sy n="212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9EEE6-643A-A741-A4A4-4E84238C8FAB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7156BA1-C116-7F4B-9666-DBEADBB8B08D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sz="600" b="1" dirty="0"/>
            <a:t>Taster / push </a:t>
          </a:r>
          <a:r>
            <a:rPr lang="de-DE" sz="600" b="1" dirty="0" err="1"/>
            <a:t>button</a:t>
          </a:r>
          <a:r>
            <a:rPr lang="de-DE" sz="600" b="1" dirty="0"/>
            <a:t>:</a:t>
          </a:r>
          <a:br>
            <a:rPr lang="de-DE" sz="600" b="1" dirty="0"/>
          </a:br>
          <a:r>
            <a:rPr lang="de-DE" sz="600" dirty="0"/>
            <a:t>LED Ring AUS Klappe geschlossen / LED </a:t>
          </a:r>
          <a:r>
            <a:rPr lang="de-DE" sz="600" dirty="0" err="1"/>
            <a:t>loop</a:t>
          </a:r>
          <a:r>
            <a:rPr lang="de-DE" sz="600" dirty="0"/>
            <a:t> OFF </a:t>
          </a:r>
          <a:r>
            <a:rPr lang="de-DE" sz="600" dirty="0" err="1"/>
            <a:t>valve</a:t>
          </a:r>
          <a:r>
            <a:rPr lang="de-DE" sz="600" dirty="0"/>
            <a:t> </a:t>
          </a:r>
          <a:r>
            <a:rPr lang="de-DE" sz="600" dirty="0" err="1"/>
            <a:t>closed</a:t>
          </a:r>
          <a:endParaRPr lang="de-DE" sz="600" dirty="0"/>
        </a:p>
      </dgm:t>
    </dgm:pt>
    <dgm:pt modelId="{19F418DC-1C91-C243-AAF1-D19BF329D01B}" type="parTrans" cxnId="{CECD5989-4516-4345-B94A-E33C1553DEB3}">
      <dgm:prSet/>
      <dgm:spPr/>
      <dgm:t>
        <a:bodyPr/>
        <a:lstStyle/>
        <a:p>
          <a:endParaRPr lang="de-DE"/>
        </a:p>
      </dgm:t>
    </dgm:pt>
    <dgm:pt modelId="{20282D45-0818-6A4E-B99E-9135D9516907}" type="sibTrans" cxnId="{CECD5989-4516-4345-B94A-E33C1553DEB3}">
      <dgm:prSet/>
      <dgm:spPr/>
      <dgm:t>
        <a:bodyPr/>
        <a:lstStyle/>
        <a:p>
          <a:endParaRPr lang="de-DE"/>
        </a:p>
      </dgm:t>
    </dgm:pt>
    <dgm:pt modelId="{A3FB6E73-B8CC-164F-B1ED-798A4233A4CD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sz="600" b="1" dirty="0"/>
            <a:t>Taster / push </a:t>
          </a:r>
          <a:r>
            <a:rPr lang="de-DE" sz="600" b="1" dirty="0" err="1"/>
            <a:t>button</a:t>
          </a:r>
          <a:r>
            <a:rPr lang="de-DE" sz="600" b="1" dirty="0"/>
            <a:t>:</a:t>
          </a:r>
          <a:br>
            <a:rPr lang="de-DE" sz="600" b="1" dirty="0"/>
          </a:br>
          <a:r>
            <a:rPr lang="de-DE" sz="600" dirty="0"/>
            <a:t>LED Ring GRÜN Klappe </a:t>
          </a:r>
          <a:br>
            <a:rPr lang="de-DE" sz="600" dirty="0"/>
          </a:br>
          <a:r>
            <a:rPr lang="de-DE" sz="600" dirty="0"/>
            <a:t>Position 1  / </a:t>
          </a:r>
          <a:br>
            <a:rPr lang="de-DE" sz="600" dirty="0"/>
          </a:br>
          <a:r>
            <a:rPr lang="de-DE" sz="600" dirty="0"/>
            <a:t>LED </a:t>
          </a:r>
          <a:r>
            <a:rPr lang="de-DE" sz="600" dirty="0" err="1"/>
            <a:t>loop</a:t>
          </a:r>
          <a:r>
            <a:rPr lang="de-DE" sz="600" dirty="0"/>
            <a:t> GREEN </a:t>
          </a:r>
          <a:r>
            <a:rPr lang="de-DE" sz="600" dirty="0" err="1"/>
            <a:t>valve</a:t>
          </a:r>
          <a:r>
            <a:rPr lang="de-DE" sz="600" dirty="0"/>
            <a:t> </a:t>
          </a:r>
          <a:br>
            <a:rPr lang="de-DE" sz="600" dirty="0"/>
          </a:br>
          <a:r>
            <a:rPr lang="de-DE" sz="600" dirty="0" err="1"/>
            <a:t>position</a:t>
          </a:r>
          <a:r>
            <a:rPr lang="de-DE" sz="600" dirty="0"/>
            <a:t> 1 </a:t>
          </a:r>
        </a:p>
      </dgm:t>
    </dgm:pt>
    <dgm:pt modelId="{68A92FBE-8DF9-4C4D-99D5-2A87EE82D96A}" type="parTrans" cxnId="{D771DBBB-EDEE-2942-AEEA-EFCE758165DE}">
      <dgm:prSet/>
      <dgm:spPr/>
      <dgm:t>
        <a:bodyPr/>
        <a:lstStyle/>
        <a:p>
          <a:endParaRPr lang="de-DE"/>
        </a:p>
      </dgm:t>
    </dgm:pt>
    <dgm:pt modelId="{DDECE804-C1D2-C14C-8A85-2B9FA12D9357}" type="sibTrans" cxnId="{D771DBBB-EDEE-2942-AEEA-EFCE758165DE}">
      <dgm:prSet/>
      <dgm:spPr/>
      <dgm:t>
        <a:bodyPr/>
        <a:lstStyle/>
        <a:p>
          <a:endParaRPr lang="de-DE"/>
        </a:p>
      </dgm:t>
    </dgm:pt>
    <dgm:pt modelId="{B821A52A-C61C-F043-9551-E2BA6211D138}" type="pres">
      <dgm:prSet presAssocID="{1BF9EEE6-643A-A741-A4A4-4E84238C8FAB}" presName="linearFlow" presStyleCnt="0">
        <dgm:presLayoutVars>
          <dgm:dir/>
          <dgm:resizeHandles val="exact"/>
        </dgm:presLayoutVars>
      </dgm:prSet>
      <dgm:spPr/>
    </dgm:pt>
    <dgm:pt modelId="{8B3E2859-C659-8F49-A72A-7CCCCA687706}" type="pres">
      <dgm:prSet presAssocID="{87156BA1-C116-7F4B-9666-DBEADBB8B08D}" presName="composite" presStyleCnt="0"/>
      <dgm:spPr/>
    </dgm:pt>
    <dgm:pt modelId="{69AEEFD1-F661-9D4D-9904-9E2400226D57}" type="pres">
      <dgm:prSet presAssocID="{87156BA1-C116-7F4B-9666-DBEADBB8B08D}" presName="imgShp" presStyleLbl="fgImgPlace1" presStyleIdx="0" presStyleCnt="2" custLinFactNeighborX="-7294" custLinFactNeighborY="46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C9E45F96-1D10-DE44-9E05-160EB82C1822}" type="pres">
      <dgm:prSet presAssocID="{87156BA1-C116-7F4B-9666-DBEADBB8B08D}" presName="txShp" presStyleLbl="node1" presStyleIdx="0" presStyleCnt="2" custScaleX="88965" custScaleY="61653" custLinFactNeighborX="16914" custLinFactNeighborY="463">
        <dgm:presLayoutVars>
          <dgm:bulletEnabled val="1"/>
        </dgm:presLayoutVars>
      </dgm:prSet>
      <dgm:spPr/>
    </dgm:pt>
    <dgm:pt modelId="{5F25457B-48D5-FB46-8070-14F1786F6D15}" type="pres">
      <dgm:prSet presAssocID="{20282D45-0818-6A4E-B99E-9135D9516907}" presName="spacing" presStyleCnt="0"/>
      <dgm:spPr/>
    </dgm:pt>
    <dgm:pt modelId="{45528AFD-DE74-A649-8906-4FDFC903ED65}" type="pres">
      <dgm:prSet presAssocID="{A3FB6E73-B8CC-164F-B1ED-798A4233A4CD}" presName="composite" presStyleCnt="0"/>
      <dgm:spPr/>
    </dgm:pt>
    <dgm:pt modelId="{9019A465-04C3-F647-88BF-5B241C0B0F00}" type="pres">
      <dgm:prSet presAssocID="{A3FB6E73-B8CC-164F-B1ED-798A4233A4CD}" presName="imgShp" presStyleLbl="fgImgPlace1" presStyleIdx="1" presStyleCnt="2" custLinFactNeighborX="-608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C51A6AFC-B95D-E041-8BE8-787DC8223881}" type="pres">
      <dgm:prSet presAssocID="{A3FB6E73-B8CC-164F-B1ED-798A4233A4CD}" presName="txShp" presStyleLbl="node1" presStyleIdx="1" presStyleCnt="2" custScaleX="91095" custScaleY="71385" custLinFactNeighborX="16381">
        <dgm:presLayoutVars>
          <dgm:bulletEnabled val="1"/>
        </dgm:presLayoutVars>
      </dgm:prSet>
      <dgm:spPr/>
    </dgm:pt>
  </dgm:ptLst>
  <dgm:cxnLst>
    <dgm:cxn modelId="{FDDC8502-5B49-4272-A41A-4C944D95B7AE}" type="presOf" srcId="{87156BA1-C116-7F4B-9666-DBEADBB8B08D}" destId="{C9E45F96-1D10-DE44-9E05-160EB82C1822}" srcOrd="0" destOrd="0" presId="urn:microsoft.com/office/officeart/2005/8/layout/vList3"/>
    <dgm:cxn modelId="{FC40A425-31D8-43C6-8590-009D6CEE4D7A}" type="presOf" srcId="{1BF9EEE6-643A-A741-A4A4-4E84238C8FAB}" destId="{B821A52A-C61C-F043-9551-E2BA6211D138}" srcOrd="0" destOrd="0" presId="urn:microsoft.com/office/officeart/2005/8/layout/vList3"/>
    <dgm:cxn modelId="{6D428B40-BFF0-4E60-A8C1-615F65B3A11C}" type="presOf" srcId="{A3FB6E73-B8CC-164F-B1ED-798A4233A4CD}" destId="{C51A6AFC-B95D-E041-8BE8-787DC8223881}" srcOrd="0" destOrd="0" presId="urn:microsoft.com/office/officeart/2005/8/layout/vList3"/>
    <dgm:cxn modelId="{CECD5989-4516-4345-B94A-E33C1553DEB3}" srcId="{1BF9EEE6-643A-A741-A4A4-4E84238C8FAB}" destId="{87156BA1-C116-7F4B-9666-DBEADBB8B08D}" srcOrd="0" destOrd="0" parTransId="{19F418DC-1C91-C243-AAF1-D19BF329D01B}" sibTransId="{20282D45-0818-6A4E-B99E-9135D9516907}"/>
    <dgm:cxn modelId="{D771DBBB-EDEE-2942-AEEA-EFCE758165DE}" srcId="{1BF9EEE6-643A-A741-A4A4-4E84238C8FAB}" destId="{A3FB6E73-B8CC-164F-B1ED-798A4233A4CD}" srcOrd="1" destOrd="0" parTransId="{68A92FBE-8DF9-4C4D-99D5-2A87EE82D96A}" sibTransId="{DDECE804-C1D2-C14C-8A85-2B9FA12D9357}"/>
    <dgm:cxn modelId="{901A4E10-D307-48A0-AA0F-BF2C50EEF298}" type="presParOf" srcId="{B821A52A-C61C-F043-9551-E2BA6211D138}" destId="{8B3E2859-C659-8F49-A72A-7CCCCA687706}" srcOrd="0" destOrd="0" presId="urn:microsoft.com/office/officeart/2005/8/layout/vList3"/>
    <dgm:cxn modelId="{04313871-DC04-4D6F-91B4-048D1FD12674}" type="presParOf" srcId="{8B3E2859-C659-8F49-A72A-7CCCCA687706}" destId="{69AEEFD1-F661-9D4D-9904-9E2400226D57}" srcOrd="0" destOrd="0" presId="urn:microsoft.com/office/officeart/2005/8/layout/vList3"/>
    <dgm:cxn modelId="{08D9969B-3322-4D1D-AE0A-E6265D9050A2}" type="presParOf" srcId="{8B3E2859-C659-8F49-A72A-7CCCCA687706}" destId="{C9E45F96-1D10-DE44-9E05-160EB82C1822}" srcOrd="1" destOrd="0" presId="urn:microsoft.com/office/officeart/2005/8/layout/vList3"/>
    <dgm:cxn modelId="{A1E5F8E2-6AE2-441B-B6A8-13B3F053D971}" type="presParOf" srcId="{B821A52A-C61C-F043-9551-E2BA6211D138}" destId="{5F25457B-48D5-FB46-8070-14F1786F6D15}" srcOrd="1" destOrd="0" presId="urn:microsoft.com/office/officeart/2005/8/layout/vList3"/>
    <dgm:cxn modelId="{35E30F3B-7038-474E-8A62-E9A7BCBABEC6}" type="presParOf" srcId="{B821A52A-C61C-F043-9551-E2BA6211D138}" destId="{45528AFD-DE74-A649-8906-4FDFC903ED65}" srcOrd="2" destOrd="0" presId="urn:microsoft.com/office/officeart/2005/8/layout/vList3"/>
    <dgm:cxn modelId="{227DAE05-6FEE-47F3-B3E5-5F092258216C}" type="presParOf" srcId="{45528AFD-DE74-A649-8906-4FDFC903ED65}" destId="{9019A465-04C3-F647-88BF-5B241C0B0F00}" srcOrd="0" destOrd="0" presId="urn:microsoft.com/office/officeart/2005/8/layout/vList3"/>
    <dgm:cxn modelId="{F66D58E6-B0F5-48E1-8957-25B38B5256CD}" type="presParOf" srcId="{45528AFD-DE74-A649-8906-4FDFC903ED65}" destId="{C51A6AFC-B95D-E041-8BE8-787DC82238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9EEE6-643A-A741-A4A4-4E84238C8FAB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7156BA1-C116-7F4B-9666-DBEADBB8B08D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sz="600" b="1" dirty="0"/>
            <a:t>Taster / push </a:t>
          </a:r>
          <a:r>
            <a:rPr lang="de-DE" sz="600" b="1" dirty="0" err="1"/>
            <a:t>button</a:t>
          </a:r>
          <a:r>
            <a:rPr lang="de-DE" sz="600" b="1" dirty="0"/>
            <a:t>:</a:t>
          </a:r>
          <a:br>
            <a:rPr lang="de-DE" sz="600" b="1" dirty="0"/>
          </a:br>
          <a:r>
            <a:rPr lang="de-DE" sz="600" dirty="0"/>
            <a:t>LED Ring GELB Klappe </a:t>
          </a:r>
          <a:br>
            <a:rPr lang="de-DE" sz="600" dirty="0"/>
          </a:br>
          <a:r>
            <a:rPr lang="de-DE" sz="600" dirty="0"/>
            <a:t>Position 2  /</a:t>
          </a:r>
          <a:br>
            <a:rPr lang="de-DE" sz="600" dirty="0"/>
          </a:br>
          <a:r>
            <a:rPr lang="de-DE" sz="600" dirty="0"/>
            <a:t>LED </a:t>
          </a:r>
          <a:r>
            <a:rPr lang="de-DE" sz="600" dirty="0" err="1"/>
            <a:t>loop</a:t>
          </a:r>
          <a:r>
            <a:rPr lang="de-DE" sz="600" dirty="0"/>
            <a:t> YELLOW </a:t>
          </a:r>
          <a:r>
            <a:rPr lang="de-DE" sz="600" dirty="0" err="1"/>
            <a:t>valve</a:t>
          </a:r>
          <a:r>
            <a:rPr lang="de-DE" sz="600" dirty="0"/>
            <a:t> </a:t>
          </a:r>
          <a:r>
            <a:rPr lang="de-DE" sz="600" dirty="0" err="1"/>
            <a:t>position</a:t>
          </a:r>
          <a:r>
            <a:rPr lang="de-DE" sz="600" dirty="0"/>
            <a:t> 2</a:t>
          </a:r>
        </a:p>
      </dgm:t>
    </dgm:pt>
    <dgm:pt modelId="{19F418DC-1C91-C243-AAF1-D19BF329D01B}" type="parTrans" cxnId="{CECD5989-4516-4345-B94A-E33C1553DEB3}">
      <dgm:prSet/>
      <dgm:spPr/>
      <dgm:t>
        <a:bodyPr/>
        <a:lstStyle/>
        <a:p>
          <a:endParaRPr lang="de-DE"/>
        </a:p>
      </dgm:t>
    </dgm:pt>
    <dgm:pt modelId="{20282D45-0818-6A4E-B99E-9135D9516907}" type="sibTrans" cxnId="{CECD5989-4516-4345-B94A-E33C1553DEB3}">
      <dgm:prSet/>
      <dgm:spPr/>
      <dgm:t>
        <a:bodyPr/>
        <a:lstStyle/>
        <a:p>
          <a:endParaRPr lang="de-DE"/>
        </a:p>
      </dgm:t>
    </dgm:pt>
    <dgm:pt modelId="{A3FB6E73-B8CC-164F-B1ED-798A4233A4CD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sz="600" b="1" dirty="0"/>
            <a:t>Taster / push </a:t>
          </a:r>
          <a:r>
            <a:rPr lang="de-DE" sz="600" b="1" dirty="0" err="1"/>
            <a:t>button</a:t>
          </a:r>
          <a:r>
            <a:rPr lang="de-DE" sz="600" b="1" dirty="0"/>
            <a:t>:</a:t>
          </a:r>
          <a:br>
            <a:rPr lang="de-DE" sz="600" b="1" dirty="0"/>
          </a:br>
          <a:r>
            <a:rPr lang="de-DE" sz="600" dirty="0"/>
            <a:t>LED Ring ROT Klappe offen /</a:t>
          </a:r>
          <a:br>
            <a:rPr lang="de-DE" sz="600" dirty="0"/>
          </a:br>
          <a:r>
            <a:rPr lang="de-DE" sz="600" dirty="0"/>
            <a:t>LED </a:t>
          </a:r>
          <a:r>
            <a:rPr lang="de-DE" sz="600" dirty="0" err="1"/>
            <a:t>loop</a:t>
          </a:r>
          <a:r>
            <a:rPr lang="de-DE" sz="600" dirty="0"/>
            <a:t> RED </a:t>
          </a:r>
          <a:r>
            <a:rPr lang="de-DE" sz="600" dirty="0" err="1"/>
            <a:t>valve</a:t>
          </a:r>
          <a:r>
            <a:rPr lang="de-DE" sz="600" dirty="0"/>
            <a:t> open</a:t>
          </a:r>
        </a:p>
      </dgm:t>
    </dgm:pt>
    <dgm:pt modelId="{68A92FBE-8DF9-4C4D-99D5-2A87EE82D96A}" type="parTrans" cxnId="{D771DBBB-EDEE-2942-AEEA-EFCE758165DE}">
      <dgm:prSet/>
      <dgm:spPr/>
      <dgm:t>
        <a:bodyPr/>
        <a:lstStyle/>
        <a:p>
          <a:endParaRPr lang="de-DE"/>
        </a:p>
      </dgm:t>
    </dgm:pt>
    <dgm:pt modelId="{DDECE804-C1D2-C14C-8A85-2B9FA12D9357}" type="sibTrans" cxnId="{D771DBBB-EDEE-2942-AEEA-EFCE758165DE}">
      <dgm:prSet/>
      <dgm:spPr/>
      <dgm:t>
        <a:bodyPr/>
        <a:lstStyle/>
        <a:p>
          <a:endParaRPr lang="de-DE"/>
        </a:p>
      </dgm:t>
    </dgm:pt>
    <dgm:pt modelId="{B821A52A-C61C-F043-9551-E2BA6211D138}" type="pres">
      <dgm:prSet presAssocID="{1BF9EEE6-643A-A741-A4A4-4E84238C8FAB}" presName="linearFlow" presStyleCnt="0">
        <dgm:presLayoutVars>
          <dgm:dir/>
          <dgm:resizeHandles val="exact"/>
        </dgm:presLayoutVars>
      </dgm:prSet>
      <dgm:spPr/>
    </dgm:pt>
    <dgm:pt modelId="{8B3E2859-C659-8F49-A72A-7CCCCA687706}" type="pres">
      <dgm:prSet presAssocID="{87156BA1-C116-7F4B-9666-DBEADBB8B08D}" presName="composite" presStyleCnt="0"/>
      <dgm:spPr/>
    </dgm:pt>
    <dgm:pt modelId="{69AEEFD1-F661-9D4D-9904-9E2400226D57}" type="pres">
      <dgm:prSet presAssocID="{87156BA1-C116-7F4B-9666-DBEADBB8B08D}" presName="imgShp" presStyleLbl="fgImgPlace1" presStyleIdx="0" presStyleCnt="2" custLinFactNeighborX="-128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C9E45F96-1D10-DE44-9E05-160EB82C1822}" type="pres">
      <dgm:prSet presAssocID="{87156BA1-C116-7F4B-9666-DBEADBB8B08D}" presName="txShp" presStyleLbl="node1" presStyleIdx="0" presStyleCnt="2" custScaleX="88965" custScaleY="67146" custLinFactNeighborX="15699">
        <dgm:presLayoutVars>
          <dgm:bulletEnabled val="1"/>
        </dgm:presLayoutVars>
      </dgm:prSet>
      <dgm:spPr/>
    </dgm:pt>
    <dgm:pt modelId="{5F25457B-48D5-FB46-8070-14F1786F6D15}" type="pres">
      <dgm:prSet presAssocID="{20282D45-0818-6A4E-B99E-9135D9516907}" presName="spacing" presStyleCnt="0"/>
      <dgm:spPr/>
    </dgm:pt>
    <dgm:pt modelId="{45528AFD-DE74-A649-8906-4FDFC903ED65}" type="pres">
      <dgm:prSet presAssocID="{A3FB6E73-B8CC-164F-B1ED-798A4233A4CD}" presName="composite" presStyleCnt="0"/>
      <dgm:spPr/>
    </dgm:pt>
    <dgm:pt modelId="{9019A465-04C3-F647-88BF-5B241C0B0F00}" type="pres">
      <dgm:prSet presAssocID="{A3FB6E73-B8CC-164F-B1ED-798A4233A4CD}" presName="imgShp" presStyleLbl="fgImgPlace1" presStyleIdx="1" presStyleCnt="2" custLinFactNeighborX="-1068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C51A6AFC-B95D-E041-8BE8-787DC8223881}" type="pres">
      <dgm:prSet presAssocID="{A3FB6E73-B8CC-164F-B1ED-798A4233A4CD}" presName="txShp" presStyleLbl="node1" presStyleIdx="1" presStyleCnt="2" custScaleX="91095" custScaleY="70844" custLinFactNeighborX="15421">
        <dgm:presLayoutVars>
          <dgm:bulletEnabled val="1"/>
        </dgm:presLayoutVars>
      </dgm:prSet>
      <dgm:spPr/>
    </dgm:pt>
  </dgm:ptLst>
  <dgm:cxnLst>
    <dgm:cxn modelId="{EDC26548-2CC9-48CC-976C-9A39F07CA151}" type="presOf" srcId="{A3FB6E73-B8CC-164F-B1ED-798A4233A4CD}" destId="{C51A6AFC-B95D-E041-8BE8-787DC8223881}" srcOrd="0" destOrd="0" presId="urn:microsoft.com/office/officeart/2005/8/layout/vList3"/>
    <dgm:cxn modelId="{3E806B77-77EB-4D12-BBA9-F408A981AA86}" type="presOf" srcId="{1BF9EEE6-643A-A741-A4A4-4E84238C8FAB}" destId="{B821A52A-C61C-F043-9551-E2BA6211D138}" srcOrd="0" destOrd="0" presId="urn:microsoft.com/office/officeart/2005/8/layout/vList3"/>
    <dgm:cxn modelId="{CECD5989-4516-4345-B94A-E33C1553DEB3}" srcId="{1BF9EEE6-643A-A741-A4A4-4E84238C8FAB}" destId="{87156BA1-C116-7F4B-9666-DBEADBB8B08D}" srcOrd="0" destOrd="0" parTransId="{19F418DC-1C91-C243-AAF1-D19BF329D01B}" sibTransId="{20282D45-0818-6A4E-B99E-9135D9516907}"/>
    <dgm:cxn modelId="{A2BA61B2-D33E-4392-AF3C-66740CF19C2E}" type="presOf" srcId="{87156BA1-C116-7F4B-9666-DBEADBB8B08D}" destId="{C9E45F96-1D10-DE44-9E05-160EB82C1822}" srcOrd="0" destOrd="0" presId="urn:microsoft.com/office/officeart/2005/8/layout/vList3"/>
    <dgm:cxn modelId="{D771DBBB-EDEE-2942-AEEA-EFCE758165DE}" srcId="{1BF9EEE6-643A-A741-A4A4-4E84238C8FAB}" destId="{A3FB6E73-B8CC-164F-B1ED-798A4233A4CD}" srcOrd="1" destOrd="0" parTransId="{68A92FBE-8DF9-4C4D-99D5-2A87EE82D96A}" sibTransId="{DDECE804-C1D2-C14C-8A85-2B9FA12D9357}"/>
    <dgm:cxn modelId="{2B1B9765-D4CD-48C2-85C7-A1104A2BC778}" type="presParOf" srcId="{B821A52A-C61C-F043-9551-E2BA6211D138}" destId="{8B3E2859-C659-8F49-A72A-7CCCCA687706}" srcOrd="0" destOrd="0" presId="urn:microsoft.com/office/officeart/2005/8/layout/vList3"/>
    <dgm:cxn modelId="{DE3DF08B-8781-4149-AE83-0B9016AA3D76}" type="presParOf" srcId="{8B3E2859-C659-8F49-A72A-7CCCCA687706}" destId="{69AEEFD1-F661-9D4D-9904-9E2400226D57}" srcOrd="0" destOrd="0" presId="urn:microsoft.com/office/officeart/2005/8/layout/vList3"/>
    <dgm:cxn modelId="{DD3F2B3B-931F-40E0-8246-32795FF3FBF2}" type="presParOf" srcId="{8B3E2859-C659-8F49-A72A-7CCCCA687706}" destId="{C9E45F96-1D10-DE44-9E05-160EB82C1822}" srcOrd="1" destOrd="0" presId="urn:microsoft.com/office/officeart/2005/8/layout/vList3"/>
    <dgm:cxn modelId="{5581E23C-2876-49E2-B6FF-6D68CA5D2B80}" type="presParOf" srcId="{B821A52A-C61C-F043-9551-E2BA6211D138}" destId="{5F25457B-48D5-FB46-8070-14F1786F6D15}" srcOrd="1" destOrd="0" presId="urn:microsoft.com/office/officeart/2005/8/layout/vList3"/>
    <dgm:cxn modelId="{D17218D6-DEA7-428A-AE61-9A01720467F2}" type="presParOf" srcId="{B821A52A-C61C-F043-9551-E2BA6211D138}" destId="{45528AFD-DE74-A649-8906-4FDFC903ED65}" srcOrd="2" destOrd="0" presId="urn:microsoft.com/office/officeart/2005/8/layout/vList3"/>
    <dgm:cxn modelId="{7FC61DE7-AFD4-43F5-9130-A5DE7A90B832}" type="presParOf" srcId="{45528AFD-DE74-A649-8906-4FDFC903ED65}" destId="{9019A465-04C3-F647-88BF-5B241C0B0F00}" srcOrd="0" destOrd="0" presId="urn:microsoft.com/office/officeart/2005/8/layout/vList3"/>
    <dgm:cxn modelId="{AD0F3AAD-60B2-4815-AD22-8768987CBEA3}" type="presParOf" srcId="{45528AFD-DE74-A649-8906-4FDFC903ED65}" destId="{C51A6AFC-B95D-E041-8BE8-787DC82238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45F96-1D10-DE44-9E05-160EB82C1822}">
      <dsp:nvSpPr>
        <dsp:cNvPr id="0" name=""/>
        <dsp:cNvSpPr/>
      </dsp:nvSpPr>
      <dsp:spPr>
        <a:xfrm rot="10800000">
          <a:off x="938124" y="139497"/>
          <a:ext cx="1359044" cy="436921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508" tIns="22860" rIns="42672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" b="1" kern="1200" dirty="0"/>
            <a:t>Taster / push </a:t>
          </a:r>
          <a:r>
            <a:rPr lang="de-DE" sz="600" b="1" kern="1200" dirty="0" err="1"/>
            <a:t>button</a:t>
          </a:r>
          <a:r>
            <a:rPr lang="de-DE" sz="600" b="1" kern="1200" dirty="0"/>
            <a:t>:</a:t>
          </a:r>
          <a:br>
            <a:rPr lang="de-DE" sz="600" b="1" kern="1200" dirty="0"/>
          </a:br>
          <a:r>
            <a:rPr lang="de-DE" sz="600" kern="1200" dirty="0"/>
            <a:t>LED Ring AUS Klappe geschlossen / LED </a:t>
          </a:r>
          <a:r>
            <a:rPr lang="de-DE" sz="600" kern="1200" dirty="0" err="1"/>
            <a:t>loop</a:t>
          </a:r>
          <a:r>
            <a:rPr lang="de-DE" sz="600" kern="1200" dirty="0"/>
            <a:t> OFF </a:t>
          </a:r>
          <a:r>
            <a:rPr lang="de-DE" sz="600" kern="1200" dirty="0" err="1"/>
            <a:t>valve</a:t>
          </a:r>
          <a:r>
            <a:rPr lang="de-DE" sz="600" kern="1200" dirty="0"/>
            <a:t> </a:t>
          </a:r>
          <a:r>
            <a:rPr lang="de-DE" sz="600" kern="1200" dirty="0" err="1"/>
            <a:t>closed</a:t>
          </a:r>
          <a:endParaRPr lang="de-DE" sz="600" kern="1200" dirty="0"/>
        </a:p>
      </dsp:txBody>
      <dsp:txXfrm rot="10800000">
        <a:off x="1047354" y="139497"/>
        <a:ext cx="1249814" cy="436921"/>
      </dsp:txXfrm>
    </dsp:sp>
    <dsp:sp modelId="{69AEEFD1-F661-9D4D-9904-9E2400226D57}">
      <dsp:nvSpPr>
        <dsp:cNvPr id="0" name=""/>
        <dsp:cNvSpPr/>
      </dsp:nvSpPr>
      <dsp:spPr>
        <a:xfrm>
          <a:off x="198058" y="3619"/>
          <a:ext cx="708678" cy="7086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A6AFC-B95D-E041-8BE8-787DC8223881}">
      <dsp:nvSpPr>
        <dsp:cNvPr id="0" name=""/>
        <dsp:cNvSpPr/>
      </dsp:nvSpPr>
      <dsp:spPr>
        <a:xfrm rot="10800000">
          <a:off x="905585" y="1021957"/>
          <a:ext cx="1391583" cy="505890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508" tIns="22860" rIns="42672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" b="1" kern="1200" dirty="0"/>
            <a:t>Taster / push </a:t>
          </a:r>
          <a:r>
            <a:rPr lang="de-DE" sz="600" b="1" kern="1200" dirty="0" err="1"/>
            <a:t>button</a:t>
          </a:r>
          <a:r>
            <a:rPr lang="de-DE" sz="600" b="1" kern="1200" dirty="0"/>
            <a:t>:</a:t>
          </a:r>
          <a:br>
            <a:rPr lang="de-DE" sz="600" b="1" kern="1200" dirty="0"/>
          </a:br>
          <a:r>
            <a:rPr lang="de-DE" sz="600" kern="1200" dirty="0"/>
            <a:t>LED Ring GRÜN Klappe </a:t>
          </a:r>
          <a:br>
            <a:rPr lang="de-DE" sz="600" kern="1200" dirty="0"/>
          </a:br>
          <a:r>
            <a:rPr lang="de-DE" sz="600" kern="1200" dirty="0"/>
            <a:t>Position 1  / </a:t>
          </a:r>
          <a:br>
            <a:rPr lang="de-DE" sz="600" kern="1200" dirty="0"/>
          </a:br>
          <a:r>
            <a:rPr lang="de-DE" sz="600" kern="1200" dirty="0"/>
            <a:t>LED </a:t>
          </a:r>
          <a:r>
            <a:rPr lang="de-DE" sz="600" kern="1200" dirty="0" err="1"/>
            <a:t>loop</a:t>
          </a:r>
          <a:r>
            <a:rPr lang="de-DE" sz="600" kern="1200" dirty="0"/>
            <a:t> GREEN </a:t>
          </a:r>
          <a:r>
            <a:rPr lang="de-DE" sz="600" kern="1200" dirty="0" err="1"/>
            <a:t>valve</a:t>
          </a:r>
          <a:r>
            <a:rPr lang="de-DE" sz="600" kern="1200" dirty="0"/>
            <a:t> </a:t>
          </a:r>
          <a:br>
            <a:rPr lang="de-DE" sz="600" kern="1200" dirty="0"/>
          </a:br>
          <a:r>
            <a:rPr lang="de-DE" sz="600" kern="1200" dirty="0" err="1"/>
            <a:t>position</a:t>
          </a:r>
          <a:r>
            <a:rPr lang="de-DE" sz="600" kern="1200" dirty="0"/>
            <a:t> 1 </a:t>
          </a:r>
        </a:p>
      </dsp:txBody>
      <dsp:txXfrm rot="10800000">
        <a:off x="1032057" y="1021957"/>
        <a:ext cx="1265111" cy="505890"/>
      </dsp:txXfrm>
    </dsp:sp>
    <dsp:sp modelId="{9019A465-04C3-F647-88BF-5B241C0B0F00}">
      <dsp:nvSpPr>
        <dsp:cNvPr id="0" name=""/>
        <dsp:cNvSpPr/>
      </dsp:nvSpPr>
      <dsp:spPr>
        <a:xfrm>
          <a:off x="198491" y="920562"/>
          <a:ext cx="708678" cy="7086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45F96-1D10-DE44-9E05-160EB82C1822}">
      <dsp:nvSpPr>
        <dsp:cNvPr id="0" name=""/>
        <dsp:cNvSpPr/>
      </dsp:nvSpPr>
      <dsp:spPr>
        <a:xfrm rot="10800000">
          <a:off x="899450" y="121602"/>
          <a:ext cx="1303018" cy="494937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44" tIns="22860" rIns="42672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" b="1" kern="1200" dirty="0"/>
            <a:t>Taster / push </a:t>
          </a:r>
          <a:r>
            <a:rPr lang="de-DE" sz="600" b="1" kern="1200" dirty="0" err="1"/>
            <a:t>button</a:t>
          </a:r>
          <a:r>
            <a:rPr lang="de-DE" sz="600" b="1" kern="1200" dirty="0"/>
            <a:t>:</a:t>
          </a:r>
          <a:br>
            <a:rPr lang="de-DE" sz="600" b="1" kern="1200" dirty="0"/>
          </a:br>
          <a:r>
            <a:rPr lang="de-DE" sz="600" kern="1200" dirty="0"/>
            <a:t>LED Ring GELB Klappe </a:t>
          </a:r>
          <a:br>
            <a:rPr lang="de-DE" sz="600" kern="1200" dirty="0"/>
          </a:br>
          <a:r>
            <a:rPr lang="de-DE" sz="600" kern="1200" dirty="0"/>
            <a:t>Position 2  /</a:t>
          </a:r>
          <a:br>
            <a:rPr lang="de-DE" sz="600" kern="1200" dirty="0"/>
          </a:br>
          <a:r>
            <a:rPr lang="de-DE" sz="600" kern="1200" dirty="0"/>
            <a:t>LED </a:t>
          </a:r>
          <a:r>
            <a:rPr lang="de-DE" sz="600" kern="1200" dirty="0" err="1"/>
            <a:t>loop</a:t>
          </a:r>
          <a:r>
            <a:rPr lang="de-DE" sz="600" kern="1200" dirty="0"/>
            <a:t> YELLOW </a:t>
          </a:r>
          <a:r>
            <a:rPr lang="de-DE" sz="600" kern="1200" dirty="0" err="1"/>
            <a:t>valve</a:t>
          </a:r>
          <a:r>
            <a:rPr lang="de-DE" sz="600" kern="1200" dirty="0"/>
            <a:t> </a:t>
          </a:r>
          <a:r>
            <a:rPr lang="de-DE" sz="600" kern="1200" dirty="0" err="1"/>
            <a:t>position</a:t>
          </a:r>
          <a:r>
            <a:rPr lang="de-DE" sz="600" kern="1200" dirty="0"/>
            <a:t> 2</a:t>
          </a:r>
        </a:p>
      </dsp:txBody>
      <dsp:txXfrm rot="10800000">
        <a:off x="1023184" y="121602"/>
        <a:ext cx="1179284" cy="494937"/>
      </dsp:txXfrm>
    </dsp:sp>
    <dsp:sp modelId="{69AEEFD1-F661-9D4D-9904-9E2400226D57}">
      <dsp:nvSpPr>
        <dsp:cNvPr id="0" name=""/>
        <dsp:cNvSpPr/>
      </dsp:nvSpPr>
      <dsp:spPr>
        <a:xfrm>
          <a:off x="130177" y="517"/>
          <a:ext cx="737106" cy="7371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A6AFC-B95D-E041-8BE8-787DC8223881}">
      <dsp:nvSpPr>
        <dsp:cNvPr id="0" name=""/>
        <dsp:cNvSpPr/>
      </dsp:nvSpPr>
      <dsp:spPr>
        <a:xfrm rot="10800000">
          <a:off x="868253" y="1065111"/>
          <a:ext cx="1334215" cy="522195"/>
        </a:xfrm>
        <a:prstGeom prst="homePlate">
          <a:avLst/>
        </a:prstGeom>
        <a:solidFill>
          <a:schemeClr val="tx1">
            <a:lumMod val="65000"/>
            <a:lumOff val="3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44" tIns="22860" rIns="42672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" b="1" kern="1200" dirty="0"/>
            <a:t>Taster / push </a:t>
          </a:r>
          <a:r>
            <a:rPr lang="de-DE" sz="600" b="1" kern="1200" dirty="0" err="1"/>
            <a:t>button</a:t>
          </a:r>
          <a:r>
            <a:rPr lang="de-DE" sz="600" b="1" kern="1200" dirty="0"/>
            <a:t>:</a:t>
          </a:r>
          <a:br>
            <a:rPr lang="de-DE" sz="600" b="1" kern="1200" dirty="0"/>
          </a:br>
          <a:r>
            <a:rPr lang="de-DE" sz="600" kern="1200" dirty="0"/>
            <a:t>LED Ring ROT Klappe offen /</a:t>
          </a:r>
          <a:br>
            <a:rPr lang="de-DE" sz="600" kern="1200" dirty="0"/>
          </a:br>
          <a:r>
            <a:rPr lang="de-DE" sz="600" kern="1200" dirty="0"/>
            <a:t>LED </a:t>
          </a:r>
          <a:r>
            <a:rPr lang="de-DE" sz="600" kern="1200" dirty="0" err="1"/>
            <a:t>loop</a:t>
          </a:r>
          <a:r>
            <a:rPr lang="de-DE" sz="600" kern="1200" dirty="0"/>
            <a:t> RED </a:t>
          </a:r>
          <a:r>
            <a:rPr lang="de-DE" sz="600" kern="1200" dirty="0" err="1"/>
            <a:t>valve</a:t>
          </a:r>
          <a:r>
            <a:rPr lang="de-DE" sz="600" kern="1200" dirty="0"/>
            <a:t> open</a:t>
          </a:r>
        </a:p>
      </dsp:txBody>
      <dsp:txXfrm rot="10800000">
        <a:off x="998802" y="1065111"/>
        <a:ext cx="1203666" cy="522195"/>
      </dsp:txXfrm>
    </dsp:sp>
    <dsp:sp modelId="{9019A465-04C3-F647-88BF-5B241C0B0F00}">
      <dsp:nvSpPr>
        <dsp:cNvPr id="0" name=""/>
        <dsp:cNvSpPr/>
      </dsp:nvSpPr>
      <dsp:spPr>
        <a:xfrm>
          <a:off x="138468" y="957655"/>
          <a:ext cx="737106" cy="7371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21582" cy="495348"/>
          </a:xfrm>
          <a:prstGeom prst="rect">
            <a:avLst/>
          </a:prstGeom>
        </p:spPr>
        <p:txBody>
          <a:bodyPr vert="horz" lIns="90789" tIns="45395" rIns="90789" bIns="4539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4" y="2"/>
            <a:ext cx="2921582" cy="495348"/>
          </a:xfrm>
          <a:prstGeom prst="rect">
            <a:avLst/>
          </a:prstGeom>
        </p:spPr>
        <p:txBody>
          <a:bodyPr vert="horz" lIns="90789" tIns="45395" rIns="90789" bIns="45395" rtlCol="0"/>
          <a:lstStyle>
            <a:lvl1pPr algn="r">
              <a:defRPr sz="1200"/>
            </a:lvl1pPr>
          </a:lstStyle>
          <a:p>
            <a:fld id="{A296F6CC-4D6C-B545-B8C5-A05E49C3ED40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9" tIns="45395" rIns="90789" bIns="4539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751222"/>
            <a:ext cx="5393690" cy="3887361"/>
          </a:xfrm>
          <a:prstGeom prst="rect">
            <a:avLst/>
          </a:prstGeom>
        </p:spPr>
        <p:txBody>
          <a:bodyPr vert="horz" lIns="90789" tIns="45395" rIns="90789" bIns="45395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7316"/>
            <a:ext cx="2921582" cy="495347"/>
          </a:xfrm>
          <a:prstGeom prst="rect">
            <a:avLst/>
          </a:prstGeom>
        </p:spPr>
        <p:txBody>
          <a:bodyPr vert="horz" lIns="90789" tIns="45395" rIns="90789" bIns="4539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4" y="9377316"/>
            <a:ext cx="2921582" cy="495347"/>
          </a:xfrm>
          <a:prstGeom prst="rect">
            <a:avLst/>
          </a:prstGeom>
        </p:spPr>
        <p:txBody>
          <a:bodyPr vert="horz" lIns="90789" tIns="45395" rIns="90789" bIns="45395" rtlCol="0" anchor="b"/>
          <a:lstStyle>
            <a:lvl1pPr algn="r">
              <a:defRPr sz="1200"/>
            </a:lvl1pPr>
          </a:lstStyle>
          <a:p>
            <a:fld id="{C9C05A3A-BA78-1D4C-8BC9-50B14F219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5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040">
              <a:defRPr/>
            </a:pPr>
            <a:fld id="{30DD6625-7A11-40D0-A576-2BFC788E8103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15040">
                <a:defRPr/>
              </a:pPr>
              <a:t>1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068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Uhr enthält.&#10;&#10;Automatisch generierte Beschreibung">
            <a:extLst>
              <a:ext uri="{FF2B5EF4-FFF2-40B4-BE49-F238E27FC236}">
                <a16:creationId xmlns:a16="http://schemas.microsoft.com/office/drawing/2014/main" id="{7928727C-462F-461D-8F50-496804D50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8800370" cy="685732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B33D4A-3235-4685-875B-8FD426222A29}"/>
              </a:ext>
            </a:extLst>
          </p:cNvPr>
          <p:cNvSpPr/>
          <p:nvPr userDrawn="1"/>
        </p:nvSpPr>
        <p:spPr>
          <a:xfrm>
            <a:off x="3230190" y="4603670"/>
            <a:ext cx="6366816" cy="471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218476" y="5273838"/>
            <a:ext cx="1533003" cy="4904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58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Uhr enthält.&#10;&#10;Automatisch generierte Beschreibung">
            <a:extLst>
              <a:ext uri="{FF2B5EF4-FFF2-40B4-BE49-F238E27FC236}">
                <a16:creationId xmlns:a16="http://schemas.microsoft.com/office/drawing/2014/main" id="{7928727C-462F-461D-8F50-496804D50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8800370" cy="685732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B33D4A-3235-4685-875B-8FD426222A29}"/>
              </a:ext>
            </a:extLst>
          </p:cNvPr>
          <p:cNvSpPr/>
          <p:nvPr userDrawn="1"/>
        </p:nvSpPr>
        <p:spPr>
          <a:xfrm>
            <a:off x="3230190" y="4603670"/>
            <a:ext cx="6366816" cy="471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218476" y="5273838"/>
            <a:ext cx="1533003" cy="4904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11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193323" cy="644296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AT" sz="24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Überschrift 1</a:t>
            </a:r>
            <a:endParaRPr lang="de-AT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031286"/>
            <a:ext cx="10799763" cy="5400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Überschrift 2</a:t>
            </a:r>
          </a:p>
        </p:txBody>
      </p:sp>
      <p:pic>
        <p:nvPicPr>
          <p:cNvPr id="15" name="Grafik 14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354" y="637847"/>
            <a:ext cx="2792585" cy="525146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07" y="5654750"/>
            <a:ext cx="2359795" cy="95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6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68AF6B2-CB38-4C42-B25B-9EFBB0D2E4C8}"/>
              </a:ext>
            </a:extLst>
          </p:cNvPr>
          <p:cNvSpPr txBox="1"/>
          <p:nvPr userDrawn="1"/>
        </p:nvSpPr>
        <p:spPr>
          <a:xfrm rot="20800333">
            <a:off x="9298677" y="5680050"/>
            <a:ext cx="331671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#</a:t>
            </a:r>
            <a:r>
              <a:rPr kumimoji="0" lang="de-DE" sz="2539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petrolinmyveins</a:t>
            </a:r>
            <a:endParaRPr kumimoji="0" lang="de-AT" sz="2539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 Safe Place to Fall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AT" sz="10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</p:spTree>
    <p:extLst>
      <p:ext uri="{BB962C8B-B14F-4D97-AF65-F5344CB8AC3E}">
        <p14:creationId xmlns:p14="http://schemas.microsoft.com/office/powerpoint/2010/main" val="350709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193323" cy="644296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AT" sz="24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Überschrift 1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9" name="Grafik 8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56247" y="6431302"/>
            <a:ext cx="6168005" cy="3530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AT" sz="10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031286"/>
            <a:ext cx="10799763" cy="5400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67860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11" name="Grafik 10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68AF6B2-CB38-4C42-B25B-9EFBB0D2E4C8}"/>
              </a:ext>
            </a:extLst>
          </p:cNvPr>
          <p:cNvSpPr txBox="1"/>
          <p:nvPr userDrawn="1"/>
        </p:nvSpPr>
        <p:spPr>
          <a:xfrm rot="20800333">
            <a:off x="9561080" y="5748961"/>
            <a:ext cx="331671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#</a:t>
            </a:r>
            <a:r>
              <a:rPr kumimoji="0" lang="de-DE" sz="2539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petrolinmyveins</a:t>
            </a:r>
            <a:endParaRPr kumimoji="0" lang="de-AT" sz="2539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 Safe Place to Fall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AT" sz="10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193323" cy="644296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AT" sz="24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Überschrift 1</a:t>
            </a:r>
            <a:endParaRPr lang="de-AT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031286"/>
            <a:ext cx="10799763" cy="5400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66044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AT" sz="10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031286"/>
            <a:ext cx="10799763" cy="5400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Überschrift 2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193323" cy="644296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AT" sz="24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Überschrift 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715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AT" sz="10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193323" cy="644296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AT" sz="24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Überschrift 1</a:t>
            </a:r>
            <a:endParaRPr lang="de-AT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031286"/>
            <a:ext cx="10799763" cy="5400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656049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9" name="Grafik 8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AT" sz="10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</p:spTree>
    <p:extLst>
      <p:ext uri="{BB962C8B-B14F-4D97-AF65-F5344CB8AC3E}">
        <p14:creationId xmlns:p14="http://schemas.microsoft.com/office/powerpoint/2010/main" val="1150458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68AF6B2-CB38-4C42-B25B-9EFBB0D2E4C8}"/>
              </a:ext>
            </a:extLst>
          </p:cNvPr>
          <p:cNvSpPr txBox="1"/>
          <p:nvPr userDrawn="1"/>
        </p:nvSpPr>
        <p:spPr>
          <a:xfrm rot="20800333">
            <a:off x="9561080" y="5748961"/>
            <a:ext cx="331671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#</a:t>
            </a:r>
            <a:r>
              <a:rPr kumimoji="0" lang="de-DE" sz="2539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petrolinmyveins</a:t>
            </a:r>
            <a:endParaRPr kumimoji="0" lang="de-AT" sz="2539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 Safe Place to Fall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613634" y="6389693"/>
            <a:ext cx="6168005" cy="3530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</p:spTree>
    <p:extLst>
      <p:ext uri="{BB962C8B-B14F-4D97-AF65-F5344CB8AC3E}">
        <p14:creationId xmlns:p14="http://schemas.microsoft.com/office/powerpoint/2010/main" val="364645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7" name="Grafik 6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68AF6B2-CB38-4C42-B25B-9EFBB0D2E4C8}"/>
              </a:ext>
            </a:extLst>
          </p:cNvPr>
          <p:cNvSpPr txBox="1"/>
          <p:nvPr userDrawn="1"/>
        </p:nvSpPr>
        <p:spPr>
          <a:xfrm rot="20800333">
            <a:off x="9561080" y="5748961"/>
            <a:ext cx="331671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#</a:t>
            </a:r>
            <a:r>
              <a:rPr kumimoji="0" lang="de-DE" sz="2539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petrolinmyveins</a:t>
            </a:r>
            <a:endParaRPr kumimoji="0" lang="de-AT" sz="2539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 Safe Place to Fall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</p:spTree>
    <p:extLst>
      <p:ext uri="{BB962C8B-B14F-4D97-AF65-F5344CB8AC3E}">
        <p14:creationId xmlns:p14="http://schemas.microsoft.com/office/powerpoint/2010/main" val="205925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FA7637-68C7-7645-9D94-90065AEE8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7" name="Grafik 6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68AF6B2-CB38-4C42-B25B-9EFBB0D2E4C8}"/>
              </a:ext>
            </a:extLst>
          </p:cNvPr>
          <p:cNvSpPr txBox="1"/>
          <p:nvPr userDrawn="1"/>
        </p:nvSpPr>
        <p:spPr>
          <a:xfrm rot="20800333">
            <a:off x="9561080" y="5748961"/>
            <a:ext cx="331671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#</a:t>
            </a:r>
            <a:r>
              <a:rPr kumimoji="0" lang="de-DE" sz="2539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petrolinmyveins</a:t>
            </a:r>
            <a:endParaRPr kumimoji="0" lang="de-AT" sz="2539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 Safe Place to Fall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</p:spTree>
    <p:extLst>
      <p:ext uri="{BB962C8B-B14F-4D97-AF65-F5344CB8AC3E}">
        <p14:creationId xmlns:p14="http://schemas.microsoft.com/office/powerpoint/2010/main" val="156813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560326"/>
            <a:ext cx="10800000" cy="4680000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8C34A6-6FD3-9446-B54B-2CA887B06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48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953157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6361819" y="1967786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6CDE3D-6523-FF48-BE35-55DEB8DC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62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ic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13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1C6BE748-6097-C648-B473-1F8AFEE5A0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0781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5B6AD37-C918-B548-B309-60B5B8A9A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48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B341537-16BB-FF44-9941-62068D412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Gewicht / </a:t>
            </a:r>
            <a:r>
              <a:rPr lang="de-DE" dirty="0" err="1"/>
              <a:t>weight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930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930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418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418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CC9B9577-3F28-9E47-B417-2FABB23D4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25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stung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BB9B4B6E-7C56-F541-BBFB-6077F9BA23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6B86F5-73FF-4E4F-A52D-429172022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 im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2A9C2B7B-E388-FD48-8FF3-8151E0375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im Detail / Part </a:t>
            </a:r>
            <a:r>
              <a:rPr lang="de-DE" dirty="0" err="1"/>
              <a:t>numbers</a:t>
            </a:r>
            <a:r>
              <a:rPr lang="de-DE" dirty="0"/>
              <a:t> in </a:t>
            </a:r>
            <a:r>
              <a:rPr lang="de-DE" dirty="0" err="1"/>
              <a:t>detail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7C16DBF-DEE0-D142-A5EF-C444217849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/ Part </a:t>
            </a:r>
            <a:r>
              <a:rPr lang="de-DE" dirty="0" err="1"/>
              <a:t>numbers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05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hyperlink" Target="mailto:office@remus.at" TargetMode="Externa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60B2FCC-B7B1-A74D-A63B-8738DA20FE6C}"/>
              </a:ext>
            </a:extLst>
          </p:cNvPr>
          <p:cNvSpPr/>
          <p:nvPr userDrawn="1"/>
        </p:nvSpPr>
        <p:spPr>
          <a:xfrm>
            <a:off x="182880" y="0"/>
            <a:ext cx="12009120" cy="6858000"/>
          </a:xfrm>
          <a:prstGeom prst="rec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34AE7-E837-0B4C-AC2A-3E2E3299D794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Daten 8">
            <a:extLst>
              <a:ext uri="{FF2B5EF4-FFF2-40B4-BE49-F238E27FC236}">
                <a16:creationId xmlns:a16="http://schemas.microsoft.com/office/drawing/2014/main" id="{F2553C0E-748C-5844-BB47-21B40E95886F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F2DE2F-9A23-7D4A-ACF9-10FF0E4C8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930" y="189697"/>
            <a:ext cx="1888958" cy="5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n 37">
            <a:extLst>
              <a:ext uri="{FF2B5EF4-FFF2-40B4-BE49-F238E27FC236}">
                <a16:creationId xmlns:a16="http://schemas.microsoft.com/office/drawing/2014/main" id="{19C354D2-9F54-0245-A7F8-38F158D990C8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E0E9CB57-6DB8-614D-BAEC-ECF66D83597E}"/>
              </a:ext>
            </a:extLst>
          </p:cNvPr>
          <p:cNvCxnSpPr/>
          <p:nvPr userDrawn="1"/>
        </p:nvCxnSpPr>
        <p:spPr>
          <a:xfrm>
            <a:off x="360000" y="720000"/>
            <a:ext cx="118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aten 39">
            <a:extLst>
              <a:ext uri="{FF2B5EF4-FFF2-40B4-BE49-F238E27FC236}">
                <a16:creationId xmlns:a16="http://schemas.microsoft.com/office/drawing/2014/main" id="{E7073266-52FE-4A4E-ACE7-80303CEFE53B}"/>
              </a:ext>
            </a:extLst>
          </p:cNvPr>
          <p:cNvSpPr>
            <a:spLocks noChangeAspect="1"/>
          </p:cNvSpPr>
          <p:nvPr userDrawn="1"/>
        </p:nvSpPr>
        <p:spPr>
          <a:xfrm>
            <a:off x="3131435" y="6498000"/>
            <a:ext cx="769414" cy="36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7984072-9480-F646-8A3B-15662982C871}"/>
              </a:ext>
            </a:extLst>
          </p:cNvPr>
          <p:cNvSpPr txBox="1"/>
          <p:nvPr userDrawn="1"/>
        </p:nvSpPr>
        <p:spPr>
          <a:xfrm>
            <a:off x="3982915" y="6498000"/>
            <a:ext cx="8082737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Innovation GmbH, Ruhmannstraße 11, 8570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Voitsberg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Austria, </a:t>
            </a:r>
            <a:r>
              <a:rPr lang="de-DE" sz="1100" b="0" i="0" dirty="0">
                <a:solidFill>
                  <a:srgbClr val="DA3232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office@remus.at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www.remus.eu</a:t>
            </a:r>
            <a:endParaRPr lang="de-DE" sz="1100" b="0" i="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66F851E-AD65-AB42-A50F-70EA94A81782}"/>
              </a:ext>
            </a:extLst>
          </p:cNvPr>
          <p:cNvSpPr txBox="1"/>
          <p:nvPr userDrawn="1"/>
        </p:nvSpPr>
        <p:spPr>
          <a:xfrm>
            <a:off x="360000" y="6497515"/>
            <a:ext cx="3068516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de-DE" sz="1100" b="0" i="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6E13E548-60E7-B143-837B-817977C09080}"/>
              </a:ext>
            </a:extLst>
          </p:cNvPr>
          <p:cNvCxnSpPr>
            <a:cxnSpLocks/>
          </p:cNvCxnSpPr>
          <p:nvPr userDrawn="1"/>
        </p:nvCxnSpPr>
        <p:spPr>
          <a:xfrm>
            <a:off x="360000" y="6498000"/>
            <a:ext cx="35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6C4BC525-53EE-4342-989E-35B8968A92DF}"/>
              </a:ext>
            </a:extLst>
          </p:cNvPr>
          <p:cNvCxnSpPr/>
          <p:nvPr userDrawn="1"/>
        </p:nvCxnSpPr>
        <p:spPr>
          <a:xfrm>
            <a:off x="3132000" y="6858485"/>
            <a:ext cx="9072000" cy="0"/>
          </a:xfrm>
          <a:prstGeom prst="line">
            <a:avLst/>
          </a:prstGeom>
          <a:ln w="15875">
            <a:solidFill>
              <a:srgbClr val="DA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">
            <a:extLst>
              <a:ext uri="{FF2B5EF4-FFF2-40B4-BE49-F238E27FC236}">
                <a16:creationId xmlns:a16="http://schemas.microsoft.com/office/drawing/2014/main" id="{B783860C-E638-A54F-A24B-74C12A37CB78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DA3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8DA2CB0-1ABC-7C49-B637-24F07FC84FF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236866" y="231808"/>
            <a:ext cx="1888958" cy="506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8" r:id="rId5"/>
    <p:sldLayoutId id="2147483651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nnovation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</p:spTree>
    <p:extLst>
      <p:ext uri="{BB962C8B-B14F-4D97-AF65-F5344CB8AC3E}">
        <p14:creationId xmlns:p14="http://schemas.microsoft.com/office/powerpoint/2010/main" val="263194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15.jpg"/><Relationship Id="rId2" Type="http://schemas.openxmlformats.org/officeDocument/2006/relationships/image" Target="../media/image6.jp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11.jpg"/><Relationship Id="rId4" Type="http://schemas.openxmlformats.org/officeDocument/2006/relationships/diagramData" Target="../diagrams/data1.xml"/><Relationship Id="rId9" Type="http://schemas.openxmlformats.org/officeDocument/2006/relationships/image" Target="../media/image10.jpg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44091" y="4663440"/>
            <a:ext cx="615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Honda GL1800 Gold Wing MY18-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344091" y="5355771"/>
            <a:ext cx="12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01/2020</a:t>
            </a:r>
          </a:p>
        </p:txBody>
      </p:sp>
    </p:spTree>
    <p:extLst>
      <p:ext uri="{BB962C8B-B14F-4D97-AF65-F5344CB8AC3E}">
        <p14:creationId xmlns:p14="http://schemas.microsoft.com/office/powerpoint/2010/main" val="51843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Honda GL1800 Gold Wing MY18-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C9BE22E3-ABF2-204A-B1FD-5163B6D8D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24" r="15324"/>
          <a:stretch/>
        </p:blipFill>
        <p:spPr>
          <a:xfrm>
            <a:off x="2218631" y="1017306"/>
            <a:ext cx="6632070" cy="5379066"/>
          </a:xfrm>
          <a:prstGeom prst="rect">
            <a:avLst/>
          </a:prstGeom>
          <a:ln w="3175">
            <a:noFill/>
          </a:ln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</a:rPr>
              <a:t>Slip- On mit ASC Steuerung, links-rechts System, original Auspuff Blende bleibt bestehen /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Slip- On </a:t>
            </a:r>
            <a:r>
              <a:rPr lang="de-DE" sz="1200" dirty="0" err="1">
                <a:solidFill>
                  <a:schemeClr val="tx1"/>
                </a:solidFill>
              </a:rPr>
              <a:t>with</a:t>
            </a:r>
            <a:r>
              <a:rPr lang="de-DE" sz="1200" dirty="0">
                <a:solidFill>
                  <a:schemeClr val="tx1"/>
                </a:solidFill>
              </a:rPr>
              <a:t> ASC </a:t>
            </a:r>
            <a:r>
              <a:rPr lang="de-DE" sz="1200" dirty="0" err="1">
                <a:solidFill>
                  <a:schemeClr val="tx1"/>
                </a:solidFill>
              </a:rPr>
              <a:t>system</a:t>
            </a:r>
            <a:r>
              <a:rPr lang="de-DE" sz="1200" dirty="0">
                <a:solidFill>
                  <a:schemeClr val="tx1"/>
                </a:solidFill>
              </a:rPr>
              <a:t>; </a:t>
            </a:r>
            <a:r>
              <a:rPr lang="de-DE" sz="1200" dirty="0" err="1">
                <a:solidFill>
                  <a:schemeClr val="tx1"/>
                </a:solidFill>
              </a:rPr>
              <a:t>left-right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system</a:t>
            </a:r>
            <a:r>
              <a:rPr lang="de-DE" sz="1200" dirty="0">
                <a:solidFill>
                  <a:schemeClr val="tx1"/>
                </a:solidFill>
              </a:rPr>
              <a:t>, original </a:t>
            </a:r>
            <a:r>
              <a:rPr lang="de-DE" sz="1200" dirty="0" err="1">
                <a:solidFill>
                  <a:schemeClr val="tx1"/>
                </a:solidFill>
              </a:rPr>
              <a:t>exhaust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cover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remains</a:t>
            </a:r>
            <a:r>
              <a:rPr lang="de-DE" sz="1200" dirty="0">
                <a:solidFill>
                  <a:schemeClr val="tx1"/>
                </a:solidFill>
              </a:rPr>
              <a:t> on bike  </a:t>
            </a:r>
            <a:endParaRPr lang="en-US" sz="1200" dirty="0">
              <a:solidFill>
                <a:schemeClr val="tx1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795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Honda GL1800 Gold Wing MY18-</a:t>
            </a:r>
            <a:endParaRPr lang="de-AT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1200" dirty="0">
                <a:solidFill>
                  <a:schemeClr val="tx1"/>
                </a:solidFill>
              </a:rPr>
              <a:t>Slip- On mit ASC Steuerung, links-rechts System, original Auspuff Blende bleibt bestehen /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Slip- On </a:t>
            </a:r>
            <a:r>
              <a:rPr lang="de-DE" sz="1200" dirty="0" err="1">
                <a:solidFill>
                  <a:schemeClr val="tx1"/>
                </a:solidFill>
              </a:rPr>
              <a:t>with</a:t>
            </a:r>
            <a:r>
              <a:rPr lang="de-DE" sz="1200" dirty="0">
                <a:solidFill>
                  <a:schemeClr val="tx1"/>
                </a:solidFill>
              </a:rPr>
              <a:t> ASC </a:t>
            </a:r>
            <a:r>
              <a:rPr lang="de-DE" sz="1200" dirty="0" err="1">
                <a:solidFill>
                  <a:schemeClr val="tx1"/>
                </a:solidFill>
              </a:rPr>
              <a:t>system</a:t>
            </a:r>
            <a:r>
              <a:rPr lang="de-DE" sz="1200" dirty="0">
                <a:solidFill>
                  <a:schemeClr val="tx1"/>
                </a:solidFill>
              </a:rPr>
              <a:t>; </a:t>
            </a:r>
            <a:r>
              <a:rPr lang="de-DE" sz="1200" dirty="0" err="1">
                <a:solidFill>
                  <a:schemeClr val="tx1"/>
                </a:solidFill>
              </a:rPr>
              <a:t>left-right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system</a:t>
            </a:r>
            <a:r>
              <a:rPr lang="de-DE" sz="1200" dirty="0">
                <a:solidFill>
                  <a:schemeClr val="tx1"/>
                </a:solidFill>
              </a:rPr>
              <a:t>, original </a:t>
            </a:r>
            <a:r>
              <a:rPr lang="de-DE" sz="1200" dirty="0" err="1">
                <a:solidFill>
                  <a:schemeClr val="tx1"/>
                </a:solidFill>
              </a:rPr>
              <a:t>exhaust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cover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remains</a:t>
            </a:r>
            <a:r>
              <a:rPr lang="de-DE" sz="1200" dirty="0">
                <a:solidFill>
                  <a:schemeClr val="tx1"/>
                </a:solidFill>
              </a:rPr>
              <a:t> on bike </a:t>
            </a:r>
            <a:endParaRPr lang="en-US" sz="12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5262569" y="2253265"/>
            <a:ext cx="3062298" cy="1629580"/>
            <a:chOff x="119905" y="2140084"/>
            <a:chExt cx="5497387" cy="2627551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A778E2A-9D70-C248-92B4-0E1A323CE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312" t="12507" r="312" b="18632"/>
            <a:stretch/>
          </p:blipFill>
          <p:spPr>
            <a:xfrm>
              <a:off x="247539" y="3574440"/>
              <a:ext cx="1935499" cy="1193195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97909AA-022D-4F41-B920-8FAF85B51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4802" b="24995"/>
            <a:stretch/>
          </p:blipFill>
          <p:spPr>
            <a:xfrm>
              <a:off x="119905" y="2140611"/>
              <a:ext cx="2071746" cy="1180063"/>
            </a:xfrm>
            <a:prstGeom prst="rect">
              <a:avLst/>
            </a:prstGeom>
          </p:spPr>
        </p:pic>
        <p:graphicFrame>
          <p:nvGraphicFramePr>
            <p:cNvPr id="15" name="Diagramm 14">
              <a:extLst>
                <a:ext uri="{FF2B5EF4-FFF2-40B4-BE49-F238E27FC236}">
                  <a16:creationId xmlns:a16="http://schemas.microsoft.com/office/drawing/2014/main" id="{9A2BBF83-F3DD-EE47-95C0-715C880FB22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1493850"/>
                </p:ext>
              </p:extLst>
            </p:nvPr>
          </p:nvGraphicFramePr>
          <p:xfrm>
            <a:off x="1493452" y="2140084"/>
            <a:ext cx="4123840" cy="26275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16" name="Gruppieren 15"/>
          <p:cNvGrpSpPr/>
          <p:nvPr/>
        </p:nvGrpSpPr>
        <p:grpSpPr>
          <a:xfrm>
            <a:off x="8825737" y="2253265"/>
            <a:ext cx="2782934" cy="1700826"/>
            <a:chOff x="6576203" y="2131488"/>
            <a:chExt cx="5210686" cy="2636147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1ED08AF1-F15A-E640-8212-B6C35DA70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4937" b="3248"/>
            <a:stretch/>
          </p:blipFill>
          <p:spPr>
            <a:xfrm>
              <a:off x="6576203" y="2131488"/>
              <a:ext cx="1363382" cy="1157469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153ED85-D061-1D4E-9BC0-B2C004D2A7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17533" b="13065"/>
            <a:stretch/>
          </p:blipFill>
          <p:spPr>
            <a:xfrm>
              <a:off x="6604229" y="3587573"/>
              <a:ext cx="1493124" cy="1180062"/>
            </a:xfrm>
            <a:prstGeom prst="rect">
              <a:avLst/>
            </a:prstGeom>
          </p:spPr>
        </p:pic>
        <p:graphicFrame>
          <p:nvGraphicFramePr>
            <p:cNvPr id="19" name="Diagramm 18">
              <a:extLst>
                <a:ext uri="{FF2B5EF4-FFF2-40B4-BE49-F238E27FC236}">
                  <a16:creationId xmlns:a16="http://schemas.microsoft.com/office/drawing/2014/main" id="{EF0164EA-C4F2-EF45-9CC4-014E85FD8F1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54298644"/>
                </p:ext>
              </p:extLst>
            </p:nvPr>
          </p:nvGraphicFramePr>
          <p:xfrm>
            <a:off x="7663049" y="2140084"/>
            <a:ext cx="4123840" cy="26275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0C8B6659-60EA-B043-AF6A-799C5E28C7F3}"/>
              </a:ext>
            </a:extLst>
          </p:cNvPr>
          <p:cNvSpPr txBox="1">
            <a:spLocks/>
          </p:cNvSpPr>
          <p:nvPr/>
        </p:nvSpPr>
        <p:spPr>
          <a:xfrm>
            <a:off x="5647436" y="4657177"/>
            <a:ext cx="4860000" cy="720000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CAN-BUS gesteuertes Klappensystem / CAN-bus </a:t>
            </a:r>
            <a:r>
              <a:rPr lang="de-AT" sz="1200" dirty="0" err="1"/>
              <a:t>controlled</a:t>
            </a:r>
            <a:r>
              <a:rPr lang="de-AT" sz="1200" dirty="0"/>
              <a:t> </a:t>
            </a:r>
            <a:r>
              <a:rPr lang="de-AT" sz="1200" dirty="0" err="1"/>
              <a:t>valve</a:t>
            </a:r>
            <a:r>
              <a:rPr lang="de-AT" sz="1200" dirty="0"/>
              <a:t> </a:t>
            </a:r>
            <a:r>
              <a:rPr lang="de-AT" sz="1200" dirty="0" err="1"/>
              <a:t>system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Soundmodulation per Taster / Sound </a:t>
            </a:r>
            <a:r>
              <a:rPr lang="de-AT" sz="1200" dirty="0" err="1"/>
              <a:t>modulation</a:t>
            </a:r>
            <a:r>
              <a:rPr lang="de-AT" sz="1200" dirty="0"/>
              <a:t> via push </a:t>
            </a:r>
            <a:r>
              <a:rPr lang="de-AT" sz="1200" dirty="0" err="1"/>
              <a:t>button</a:t>
            </a:r>
            <a:r>
              <a:rPr lang="de-AT" sz="1200" dirty="0"/>
              <a:t> </a:t>
            </a:r>
            <a:r>
              <a:rPr lang="de-AT" sz="1200" dirty="0" err="1"/>
              <a:t>switch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EG Genehmigung / EC </a:t>
            </a:r>
            <a:r>
              <a:rPr lang="de-AT" sz="1200" dirty="0" err="1"/>
              <a:t>homologation</a:t>
            </a:r>
            <a:endParaRPr lang="de-DE" sz="1200" dirty="0"/>
          </a:p>
          <a:p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AT" sz="1200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38479"/>
            <a:ext cx="3125821" cy="234436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54" y="4050335"/>
            <a:ext cx="2955985" cy="22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9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agonal liegende Ecken des Rechtecks abrunden 14"/>
          <p:cNvSpPr/>
          <p:nvPr/>
        </p:nvSpPr>
        <p:spPr>
          <a:xfrm>
            <a:off x="9064731" y="1263535"/>
            <a:ext cx="2041073" cy="1886989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Diagonal liegende Ecken des Rechtecks abrunden 15"/>
          <p:cNvSpPr/>
          <p:nvPr/>
        </p:nvSpPr>
        <p:spPr>
          <a:xfrm>
            <a:off x="9064730" y="3881427"/>
            <a:ext cx="2041073" cy="1886989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Honda GL1800 Gold Wing MY18-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Leistungsdiagramm –Slip-On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 err="1">
                <a:solidFill>
                  <a:schemeClr val="tx1"/>
                </a:solidFill>
              </a:rPr>
              <a:t>Dynochart</a:t>
            </a:r>
            <a:r>
              <a:rPr lang="de-AT" dirty="0">
                <a:solidFill>
                  <a:schemeClr val="tx1"/>
                </a:solidFill>
              </a:rPr>
              <a:t>–Slip-On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FCAF308E-C6B8-3747-B9C7-B6F182AE3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3" r="3814"/>
          <a:stretch/>
        </p:blipFill>
        <p:spPr>
          <a:xfrm>
            <a:off x="720000" y="1531303"/>
            <a:ext cx="7051040" cy="43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platzhalter 3"/>
          <p:cNvSpPr txBox="1">
            <a:spLocks/>
          </p:cNvSpPr>
          <p:nvPr/>
        </p:nvSpPr>
        <p:spPr>
          <a:xfrm>
            <a:off x="9064731" y="2192684"/>
            <a:ext cx="2379662" cy="1207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AT" sz="1600" dirty="0"/>
              <a:t>+ 2,1 PS / 5500 </a:t>
            </a:r>
            <a:r>
              <a:rPr lang="de-AT" sz="1600" dirty="0" err="1"/>
              <a:t>rpm</a:t>
            </a:r>
            <a:endParaRPr lang="de-AT" sz="1600" dirty="0"/>
          </a:p>
          <a:p>
            <a:pPr marL="0" indent="0">
              <a:buFont typeface="Wingdings" pitchFamily="2" charset="2"/>
              <a:buNone/>
            </a:pPr>
            <a:r>
              <a:rPr lang="de-AT" sz="1600" dirty="0"/>
              <a:t>+ 3,9 NM / 3100 </a:t>
            </a:r>
            <a:r>
              <a:rPr lang="de-AT" sz="1600" dirty="0" err="1"/>
              <a:t>rpm</a:t>
            </a:r>
            <a:endParaRPr lang="de-AT" sz="160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C79A557-6EF7-904A-B0EF-A394E1455E0E}"/>
              </a:ext>
            </a:extLst>
          </p:cNvPr>
          <p:cNvSpPr txBox="1">
            <a:spLocks/>
          </p:cNvSpPr>
          <p:nvPr/>
        </p:nvSpPr>
        <p:spPr>
          <a:xfrm>
            <a:off x="9064731" y="4820565"/>
            <a:ext cx="2379662" cy="1207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AT" sz="1600" dirty="0"/>
              <a:t>+ 3,4 PS / 5200 </a:t>
            </a:r>
            <a:r>
              <a:rPr lang="de-AT" sz="1600" dirty="0" err="1"/>
              <a:t>rpm</a:t>
            </a:r>
            <a:endParaRPr lang="de-AT" sz="1600" dirty="0"/>
          </a:p>
          <a:p>
            <a:pPr marL="0" indent="0">
              <a:buFont typeface="Wingdings" pitchFamily="2" charset="2"/>
              <a:buNone/>
            </a:pPr>
            <a:r>
              <a:rPr lang="de-AT" sz="1600" dirty="0"/>
              <a:t>+ 4,6 NM / 3700 </a:t>
            </a:r>
            <a:r>
              <a:rPr lang="de-AT" sz="1600" dirty="0" err="1"/>
              <a:t>rpm</a:t>
            </a:r>
            <a:endParaRPr lang="de-AT" sz="1600" dirty="0"/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9064731" y="1454895"/>
            <a:ext cx="2379662" cy="1207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AT" dirty="0"/>
              <a:t>FACTORY FACTS: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de-AT" sz="1050" dirty="0"/>
              <a:t>bei geschlossener Klappe mit EG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de-AT" sz="1050" dirty="0" err="1"/>
              <a:t>valve</a:t>
            </a:r>
            <a:r>
              <a:rPr lang="de-AT" sz="1050" dirty="0"/>
              <a:t> </a:t>
            </a:r>
            <a:r>
              <a:rPr lang="de-AT" sz="1050" dirty="0" err="1"/>
              <a:t>closed</a:t>
            </a:r>
            <a:r>
              <a:rPr lang="de-AT" sz="1050" dirty="0"/>
              <a:t> </a:t>
            </a:r>
            <a:r>
              <a:rPr lang="de-AT" sz="1050" dirty="0" err="1"/>
              <a:t>with</a:t>
            </a:r>
            <a:r>
              <a:rPr lang="de-AT" sz="1050" dirty="0"/>
              <a:t> EG/EEC</a:t>
            </a:r>
          </a:p>
        </p:txBody>
      </p:sp>
      <p:sp>
        <p:nvSpPr>
          <p:cNvPr id="14" name="Textplatzhalter 3"/>
          <p:cNvSpPr txBox="1">
            <a:spLocks/>
          </p:cNvSpPr>
          <p:nvPr/>
        </p:nvSpPr>
        <p:spPr>
          <a:xfrm>
            <a:off x="9064731" y="4085715"/>
            <a:ext cx="2379662" cy="1207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AT" dirty="0"/>
              <a:t>FACTORY FACTS: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de-AT" sz="1050" dirty="0"/>
              <a:t>bei offener Klappe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de-AT" sz="1050" dirty="0" err="1"/>
              <a:t>valve</a:t>
            </a:r>
            <a:r>
              <a:rPr lang="de-AT" sz="1050" dirty="0"/>
              <a:t> </a:t>
            </a:r>
            <a:r>
              <a:rPr lang="de-AT" sz="1050" dirty="0" err="1"/>
              <a:t>opened</a:t>
            </a:r>
            <a:endParaRPr lang="de-AT" sz="1050" dirty="0"/>
          </a:p>
        </p:txBody>
      </p:sp>
    </p:spTree>
    <p:extLst>
      <p:ext uri="{BB962C8B-B14F-4D97-AF65-F5344CB8AC3E}">
        <p14:creationId xmlns:p14="http://schemas.microsoft.com/office/powerpoint/2010/main" val="423271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Honda GL1800 Gold Wing MY18-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b="1" dirty="0"/>
              <a:t>Set Artikelnummern / Set </a:t>
            </a:r>
            <a:r>
              <a:rPr lang="de-AT" b="1" dirty="0" err="1"/>
              <a:t>part</a:t>
            </a:r>
            <a:r>
              <a:rPr lang="de-AT" b="1" dirty="0"/>
              <a:t> </a:t>
            </a:r>
            <a:r>
              <a:rPr lang="de-AT" b="1" dirty="0" err="1"/>
              <a:t>numbers</a:t>
            </a:r>
            <a:endParaRPr lang="de-AT" b="1" dirty="0"/>
          </a:p>
          <a:p>
            <a:endParaRPr lang="de-AT" dirty="0"/>
          </a:p>
        </p:txBody>
      </p:sp>
      <p:graphicFrame>
        <p:nvGraphicFramePr>
          <p:cNvPr id="5" name="Tabellenplatzhalter 4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283171"/>
              </p:ext>
            </p:extLst>
          </p:nvPr>
        </p:nvGraphicFramePr>
        <p:xfrm>
          <a:off x="295836" y="1787597"/>
          <a:ext cx="11072070" cy="1459225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506071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318989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1360559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1407475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124684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1246840">
                  <a:extLst>
                    <a:ext uri="{9D8B030D-6E8A-4147-A177-3AD203B41FA5}">
                      <a16:colId xmlns:a16="http://schemas.microsoft.com/office/drawing/2014/main" val="1324792867"/>
                    </a:ext>
                  </a:extLst>
                </a:gridCol>
                <a:gridCol w="1017360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1170347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1079963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717626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399135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Schalldämpfer</a:t>
                      </a:r>
                      <a:r>
                        <a:rPr lang="de-DE" sz="900" b="0" i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900" b="0" i="0" baseline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muffler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701425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Honda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GL1800 Gold Wing</a:t>
                      </a:r>
                    </a:p>
                    <a:p>
                      <a:pPr algn="l"/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Honda GL1800 Gold Wing DTC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Slip- On 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mit ASC Steuerung, links-rechts System, original Auspuff Blende bleibt bestehen</a:t>
                      </a:r>
                      <a:endParaRPr lang="de-DE" sz="900" b="0" i="0" u="none" strike="noStrike" baseline="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Slip- O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with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ASC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system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;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left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right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system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, original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cover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remains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on bike  </a:t>
                      </a:r>
                      <a:endParaRPr lang="en-US" sz="900" b="0" i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AT" sz="9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</a:t>
                      </a:r>
                      <a:r>
                        <a:rPr lang="de-AT" sz="90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GW</a:t>
                      </a:r>
                      <a:endParaRPr lang="de-AT" sz="9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 steel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007502 302519LR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2.067,--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209064"/>
                  </a:ext>
                </a:extLst>
              </a:tr>
              <a:tr h="259976">
                <a:tc gridSpan="10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Preise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2020 in Euro exkl. MwSt. / Prices 2020 in Euro excl. VAT!                                                                                                                                                                                                  Irrtum und Änderungen vorbehalten!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errors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9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excepted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de-DE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081279"/>
      </p:ext>
    </p:extLst>
  </p:cSld>
  <p:clrMapOvr>
    <a:masterClrMapping/>
  </p:clrMapOvr>
</p:sld>
</file>

<file path=ppt/theme/theme1.xml><?xml version="1.0" encoding="utf-8"?>
<a:theme xmlns:a="http://schemas.openxmlformats.org/drawingml/2006/main" name="Deckbla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Fetzen</Template>
  <TotalTime>0</TotalTime>
  <Words>362</Words>
  <Application>Microsoft Macintosh PowerPoint</Application>
  <PresentationFormat>Breitbild</PresentationFormat>
  <Paragraphs>54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15" baseType="lpstr">
      <vt:lpstr>A Safe Place to Fall</vt:lpstr>
      <vt:lpstr>Arial</vt:lpstr>
      <vt:lpstr>Calibri</vt:lpstr>
      <vt:lpstr>Calibri Light</vt:lpstr>
      <vt:lpstr>Century Gothic</vt:lpstr>
      <vt:lpstr>Wingdings</vt:lpstr>
      <vt:lpstr>Wingdings 3</vt:lpstr>
      <vt:lpstr>Deckblatt</vt:lpstr>
      <vt:lpstr>Fetzen</vt:lpstr>
      <vt:lpstr>Office</vt:lpstr>
      <vt:lpstr>PowerPoint-Präsentation</vt:lpstr>
      <vt:lpstr>Honda GL1800 Gold Wing MY18-</vt:lpstr>
      <vt:lpstr>Honda GL1800 Gold Wing MY18-</vt:lpstr>
      <vt:lpstr>Honda GL1800 Gold Wing MY18-</vt:lpstr>
      <vt:lpstr>Honda GL1800 Gold Wing MY18-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Weitensfelder</dc:creator>
  <cp:lastModifiedBy>Benjamin Druck</cp:lastModifiedBy>
  <cp:revision>188</cp:revision>
  <cp:lastPrinted>2020-02-25T10:20:04Z</cp:lastPrinted>
  <dcterms:created xsi:type="dcterms:W3CDTF">2018-04-10T08:16:24Z</dcterms:created>
  <dcterms:modified xsi:type="dcterms:W3CDTF">2020-02-26T09:28:55Z</dcterms:modified>
</cp:coreProperties>
</file>