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6" r:id="rId6"/>
    <p:sldId id="268" r:id="rId7"/>
    <p:sldId id="261" r:id="rId8"/>
    <p:sldId id="264" r:id="rId9"/>
    <p:sldId id="269" r:id="rId10"/>
    <p:sldId id="270" r:id="rId11"/>
    <p:sldId id="263" r:id="rId12"/>
    <p:sldId id="262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6405" autoAdjust="0"/>
  </p:normalViewPr>
  <p:slideViewPr>
    <p:cSldViewPr snapToGrid="0" snapToObjects="1">
      <p:cViewPr varScale="1">
        <p:scale>
          <a:sx n="126" d="100"/>
          <a:sy n="126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8760-DBB1-48FE-A30F-5E56C1991858}" type="datetimeFigureOut">
              <a:rPr lang="de-DE" smtClean="0"/>
              <a:t>18.07.19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110BC-5577-46CC-8B00-679E641E7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47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18.07.19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39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720725" y="1735138"/>
            <a:ext cx="10799763" cy="44370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53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1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4"/>
          </p:nvPr>
        </p:nvSpPr>
        <p:spPr>
          <a:xfrm>
            <a:off x="2725738" y="2039938"/>
            <a:ext cx="6527800" cy="19653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79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1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4" name="Flussdiagramm: Daten 3"/>
          <p:cNvSpPr/>
          <p:nvPr userDrawn="1"/>
        </p:nvSpPr>
        <p:spPr>
          <a:xfrm>
            <a:off x="8362493" y="900000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 userDrawn="1"/>
        </p:nvSpPr>
        <p:spPr>
          <a:xfrm>
            <a:off x="9064731" y="983147"/>
            <a:ext cx="245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FACTORY FACTS: </a:t>
            </a:r>
          </a:p>
          <a:p>
            <a:r>
              <a:rPr lang="de-AT" sz="1000" dirty="0"/>
              <a:t>bei offener Klappe/ </a:t>
            </a:r>
            <a:r>
              <a:rPr lang="de-AT" sz="1000" dirty="0" err="1"/>
              <a:t>with</a:t>
            </a:r>
            <a:r>
              <a:rPr lang="de-AT" sz="1000" dirty="0"/>
              <a:t> open </a:t>
            </a:r>
            <a:r>
              <a:rPr lang="de-AT" sz="1000" dirty="0" err="1"/>
              <a:t>valve</a:t>
            </a:r>
            <a:endParaRPr lang="de-AT" sz="1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064731" y="1677295"/>
            <a:ext cx="2379662" cy="105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e-DE" dirty="0"/>
              <a:t>+ xx HP / xx </a:t>
            </a:r>
            <a:r>
              <a:rPr lang="de-DE" dirty="0" err="1"/>
              <a:t>rpm</a:t>
            </a:r>
            <a:endParaRPr lang="de-DE" dirty="0"/>
          </a:p>
          <a:p>
            <a:pPr lvl="0"/>
            <a:r>
              <a:rPr lang="de-DE" dirty="0"/>
              <a:t>+ xx </a:t>
            </a:r>
            <a:r>
              <a:rPr lang="de-DE" dirty="0" err="1"/>
              <a:t>Nm</a:t>
            </a:r>
            <a:r>
              <a:rPr lang="de-DE" dirty="0"/>
              <a:t> / xx </a:t>
            </a:r>
            <a:r>
              <a:rPr lang="de-DE" dirty="0" err="1"/>
              <a:t>rpm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725" y="1439863"/>
            <a:ext cx="5789613" cy="433387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723063" y="3157538"/>
            <a:ext cx="4918075" cy="31083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1"/>
          </p:nvPr>
        </p:nvSpPr>
        <p:spPr>
          <a:xfrm>
            <a:off x="720726" y="1862138"/>
            <a:ext cx="10799038" cy="40983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72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1"/>
          </p:nvPr>
        </p:nvSpPr>
        <p:spPr>
          <a:xfrm>
            <a:off x="720725" y="1854200"/>
            <a:ext cx="10799763" cy="42592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6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hyperlink" Target="mailto:office@remus-sebring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10/2019</a:t>
            </a:r>
          </a:p>
        </p:txBody>
      </p:sp>
    </p:spTree>
    <p:extLst>
      <p:ext uri="{BB962C8B-B14F-4D97-AF65-F5344CB8AC3E}">
        <p14:creationId xmlns:p14="http://schemas.microsoft.com/office/powerpoint/2010/main" val="18853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Set Artikelnummern / Set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numbers</a:t>
            </a:r>
            <a:endParaRPr lang="de-AT" dirty="0"/>
          </a:p>
        </p:txBody>
      </p:sp>
      <p:graphicFrame>
        <p:nvGraphicFramePr>
          <p:cNvPr id="5" name="Tabellenplatzhalter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881807009"/>
              </p:ext>
            </p:extLst>
          </p:nvPr>
        </p:nvGraphicFramePr>
        <p:xfrm>
          <a:off x="720725" y="1854200"/>
          <a:ext cx="11007904" cy="2058377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12498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277177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358737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360559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1324792867"/>
                    </a:ext>
                  </a:extLst>
                </a:gridCol>
                <a:gridCol w="101736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70347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079963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17626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399135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365495">
                <a:tc rowSpan="4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MOTO GUZZI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V85 TT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 on (Schalldämpfer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en-US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0564582 455519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 </a:t>
                      </a:r>
                      <a:r>
                        <a:rPr lang="de-AT" sz="900" baseline="0" dirty="0"/>
                        <a:t>690,-</a:t>
                      </a:r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0564782 455519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705,-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09064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mit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Soundeinsatz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(silencer with removable sound insert) </a:t>
                      </a:r>
                      <a:endParaRPr lang="en-US" sz="90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0564583 455519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690,-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0166"/>
                  </a:ext>
                </a:extLst>
              </a:tr>
              <a:tr h="335930">
                <a:tc vMerge="1">
                  <a:txBody>
                    <a:bodyPr/>
                    <a:lstStyle/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0564783 455519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705,-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36153"/>
                  </a:ext>
                </a:extLst>
              </a:tr>
              <a:tr h="214482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Preise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2019 in Euro exkl. MwSt. / Prices 2019 in Euro excl. VAT!                                                                                                                                                                                                  Irrtum und Änderungen vorbehalten!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6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3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  <p:graphicFrame>
        <p:nvGraphicFramePr>
          <p:cNvPr id="9" name="Tabellenplatzhalter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838214026"/>
              </p:ext>
            </p:extLst>
          </p:nvPr>
        </p:nvGraphicFramePr>
        <p:xfrm>
          <a:off x="720725" y="1862138"/>
          <a:ext cx="11007904" cy="2751017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12498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277177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358737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360559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1324792867"/>
                    </a:ext>
                  </a:extLst>
                </a:gridCol>
                <a:gridCol w="101736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70347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079963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17626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399135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365495">
                <a:tc rowSpan="4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MOTO GUZZI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V85 TT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 on (Schalldämpfer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en-US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64582 455519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aseline="0" dirty="0"/>
                        <a:t>564,-</a:t>
                      </a:r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64782 455519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579,-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09064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mit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Soundeinsatz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(silencer with removable sound insert) </a:t>
                      </a:r>
                      <a:endParaRPr lang="en-US" sz="90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64583 455519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564,-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0166"/>
                  </a:ext>
                </a:extLst>
              </a:tr>
              <a:tr h="335930">
                <a:tc vMerge="1">
                  <a:txBody>
                    <a:bodyPr/>
                    <a:lstStyle/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64783 455519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579,-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36153"/>
                  </a:ext>
                </a:extLst>
              </a:tr>
              <a:tr h="335930">
                <a:tc>
                  <a:txBody>
                    <a:bodyPr/>
                    <a:lstStyle/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Edelstahl-</a:t>
                      </a:r>
                      <a:r>
                        <a:rPr lang="de-DE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Verbindungsrohr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 steel connection tube</a:t>
                      </a:r>
                      <a:endParaRPr lang="en-US" sz="90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0105 455519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126,-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060420"/>
                  </a:ext>
                </a:extLst>
              </a:tr>
              <a:tr h="335930">
                <a:tc>
                  <a:txBody>
                    <a:bodyPr/>
                    <a:lstStyle/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Edelstahl-</a:t>
                      </a:r>
                      <a:r>
                        <a:rPr lang="de-DE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Verbindungsrohr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anstelle Vorschalldämpfer</a:t>
                      </a:r>
                      <a:endParaRPr lang="de-DE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connetion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instead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front 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silencer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0103 455519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358,-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022048"/>
                  </a:ext>
                </a:extLst>
              </a:tr>
              <a:tr h="214482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Preise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2019 in Euro exkl. MwSt. / Prices 2019 in Euro excl. VAT!                                                                                                                                                                                                  Irrtum und Änderungen vorbehalten!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6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7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1656553" y="1212381"/>
            <a:ext cx="8926656" cy="518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Slip-on Edelstahl / Slip-On </a:t>
            </a:r>
            <a:r>
              <a:rPr lang="de-DE" dirty="0" err="1"/>
              <a:t>stainless</a:t>
            </a:r>
            <a:r>
              <a:rPr lang="de-DE" dirty="0"/>
              <a:t> </a:t>
            </a:r>
            <a:r>
              <a:rPr lang="de-DE" dirty="0" err="1"/>
              <a:t>steel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23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Slip-on Edelstahl / Slip-On </a:t>
            </a:r>
            <a:r>
              <a:rPr lang="de-DE" dirty="0" err="1"/>
              <a:t>stainless</a:t>
            </a:r>
            <a:r>
              <a:rPr lang="de-DE" dirty="0"/>
              <a:t> </a:t>
            </a:r>
            <a:r>
              <a:rPr lang="de-DE" dirty="0" err="1"/>
              <a:t>steel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11473" b="5817"/>
          <a:stretch/>
        </p:blipFill>
        <p:spPr>
          <a:xfrm>
            <a:off x="360000" y="1666162"/>
            <a:ext cx="6251111" cy="47254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910162"/>
            <a:ext cx="5158854" cy="343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8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Slip-on Edelstahl schwarz / Slip-On </a:t>
            </a:r>
            <a:r>
              <a:rPr lang="de-DE" dirty="0" err="1"/>
              <a:t>stainless</a:t>
            </a:r>
            <a:r>
              <a:rPr lang="de-DE" dirty="0"/>
              <a:t> </a:t>
            </a:r>
            <a:r>
              <a:rPr lang="de-DE" dirty="0" err="1"/>
              <a:t>steel</a:t>
            </a:r>
            <a:r>
              <a:rPr lang="de-DE" dirty="0"/>
              <a:t> </a:t>
            </a:r>
            <a:r>
              <a:rPr lang="de-DE" dirty="0" err="1"/>
              <a:t>black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>
          <a:xfrm>
            <a:off x="1640362" y="1187930"/>
            <a:ext cx="8976968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8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Slip-on Edelstahl schwarz / Slip-On </a:t>
            </a:r>
            <a:r>
              <a:rPr lang="de-DE" dirty="0" err="1"/>
              <a:t>stainless</a:t>
            </a:r>
            <a:r>
              <a:rPr lang="de-DE" dirty="0"/>
              <a:t> </a:t>
            </a:r>
            <a:r>
              <a:rPr lang="de-DE" dirty="0" err="1"/>
              <a:t>black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8" y="910162"/>
            <a:ext cx="5158854" cy="343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6488"/>
          <a:stretch/>
        </p:blipFill>
        <p:spPr>
          <a:xfrm>
            <a:off x="360001" y="900000"/>
            <a:ext cx="5633957" cy="55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– Slip on EG/ABE/EEC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772248" y="1677295"/>
            <a:ext cx="2557845" cy="1207948"/>
          </a:xfrm>
        </p:spPr>
        <p:txBody>
          <a:bodyPr/>
          <a:lstStyle/>
          <a:p>
            <a:r>
              <a:rPr lang="de-DE" dirty="0"/>
              <a:t>+ 1,54 PS / </a:t>
            </a:r>
            <a:r>
              <a:rPr lang="de-DE" sz="1000" dirty="0"/>
              <a:t>2500 </a:t>
            </a:r>
            <a:r>
              <a:rPr lang="de-DE" sz="1000" dirty="0" err="1"/>
              <a:t>rpm</a:t>
            </a:r>
            <a:endParaRPr lang="de-DE" sz="1000" dirty="0"/>
          </a:p>
          <a:p>
            <a:r>
              <a:rPr lang="de-DE" dirty="0"/>
              <a:t>+ 4,33 </a:t>
            </a:r>
            <a:r>
              <a:rPr lang="de-DE" dirty="0" err="1"/>
              <a:t>Nm</a:t>
            </a:r>
            <a:r>
              <a:rPr lang="de-DE" dirty="0"/>
              <a:t> / </a:t>
            </a:r>
            <a:r>
              <a:rPr lang="de-DE" sz="1000" dirty="0"/>
              <a:t>2500 </a:t>
            </a:r>
            <a:r>
              <a:rPr lang="de-DE" sz="1000"/>
              <a:t>rpm</a:t>
            </a:r>
            <a:endParaRPr lang="de-DE" sz="100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16" y="1144693"/>
            <a:ext cx="6059415" cy="371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63" y="3157538"/>
            <a:ext cx="4996282" cy="31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69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– Slip on RACE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797771" y="1677294"/>
            <a:ext cx="2646622" cy="1216825"/>
          </a:xfrm>
        </p:spPr>
        <p:txBody>
          <a:bodyPr/>
          <a:lstStyle/>
          <a:p>
            <a:r>
              <a:rPr lang="de-DE" dirty="0"/>
              <a:t>+ 3,07 PS / </a:t>
            </a:r>
            <a:r>
              <a:rPr lang="de-DE" sz="1000" dirty="0"/>
              <a:t>2600 </a:t>
            </a:r>
            <a:r>
              <a:rPr lang="de-DE" sz="1000" dirty="0" err="1"/>
              <a:t>rpm</a:t>
            </a:r>
            <a:endParaRPr lang="de-DE" sz="1000" dirty="0"/>
          </a:p>
          <a:p>
            <a:r>
              <a:rPr lang="de-DE" dirty="0"/>
              <a:t>+ 8,29 </a:t>
            </a:r>
            <a:r>
              <a:rPr lang="de-DE" dirty="0" err="1"/>
              <a:t>Nm</a:t>
            </a:r>
            <a:r>
              <a:rPr lang="de-DE" dirty="0"/>
              <a:t> / </a:t>
            </a:r>
            <a:r>
              <a:rPr lang="de-DE" sz="1000" dirty="0"/>
              <a:t>2600 </a:t>
            </a:r>
            <a:r>
              <a:rPr lang="de-DE" sz="1000" dirty="0" err="1"/>
              <a:t>rpm</a:t>
            </a:r>
            <a:endParaRPr lang="de-DE" sz="100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3" y="1169999"/>
            <a:ext cx="6049325" cy="374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68" y="3113658"/>
            <a:ext cx="5000194" cy="313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85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797771" y="1677294"/>
            <a:ext cx="2646622" cy="1216825"/>
          </a:xfrm>
        </p:spPr>
        <p:txBody>
          <a:bodyPr/>
          <a:lstStyle/>
          <a:p>
            <a:r>
              <a:rPr lang="de-DE" dirty="0"/>
              <a:t>+ 3,84 PS / </a:t>
            </a:r>
            <a:r>
              <a:rPr lang="de-DE" sz="1000" dirty="0"/>
              <a:t>2800 </a:t>
            </a:r>
            <a:r>
              <a:rPr lang="de-DE" sz="1000" dirty="0" err="1"/>
              <a:t>rpm</a:t>
            </a:r>
            <a:endParaRPr lang="de-DE" sz="1000" dirty="0"/>
          </a:p>
          <a:p>
            <a:r>
              <a:rPr lang="de-DE" dirty="0"/>
              <a:t>+ 9,63 </a:t>
            </a:r>
            <a:r>
              <a:rPr lang="de-DE" dirty="0" err="1"/>
              <a:t>Nm</a:t>
            </a:r>
            <a:r>
              <a:rPr lang="de-DE" dirty="0"/>
              <a:t> / </a:t>
            </a:r>
            <a:r>
              <a:rPr lang="de-DE" sz="1000" dirty="0"/>
              <a:t>2800 </a:t>
            </a:r>
            <a:r>
              <a:rPr lang="de-DE" sz="1000" dirty="0" err="1"/>
              <a:t>rpm</a:t>
            </a:r>
            <a:endParaRPr lang="de-DE" sz="1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Leistungsdiagramm RACING mit Vorschalldämpferersatzrohr mit DB-Killer / </a:t>
            </a:r>
          </a:p>
          <a:p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RACING </a:t>
            </a:r>
            <a:r>
              <a:rPr lang="de-DE" dirty="0" err="1"/>
              <a:t>with</a:t>
            </a:r>
            <a:r>
              <a:rPr lang="de-DE" dirty="0"/>
              <a:t> c</a:t>
            </a:r>
            <a:r>
              <a:rPr lang="en-US" dirty="0" err="1"/>
              <a:t>onnecting</a:t>
            </a:r>
            <a:r>
              <a:rPr lang="en-US" dirty="0"/>
              <a:t> pipe instead of original pre-silencer with DB-killer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6" y="1537175"/>
            <a:ext cx="5826431" cy="366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68" y="3113658"/>
            <a:ext cx="5145386" cy="324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87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MOTO GUZZI V85 TT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797771" y="1677294"/>
            <a:ext cx="2646622" cy="1216825"/>
          </a:xfrm>
        </p:spPr>
        <p:txBody>
          <a:bodyPr/>
          <a:lstStyle/>
          <a:p>
            <a:r>
              <a:rPr lang="de-DE" dirty="0"/>
              <a:t>+ 5,88 PS / </a:t>
            </a:r>
            <a:r>
              <a:rPr lang="de-DE" sz="1000" dirty="0"/>
              <a:t>3000 </a:t>
            </a:r>
            <a:r>
              <a:rPr lang="de-DE" sz="1000" dirty="0" err="1"/>
              <a:t>rpm</a:t>
            </a:r>
            <a:endParaRPr lang="de-DE" sz="1000" dirty="0"/>
          </a:p>
          <a:p>
            <a:r>
              <a:rPr lang="de-DE" dirty="0"/>
              <a:t>+ 13,76 </a:t>
            </a:r>
            <a:r>
              <a:rPr lang="de-DE" dirty="0" err="1"/>
              <a:t>Nm</a:t>
            </a:r>
            <a:r>
              <a:rPr lang="de-DE" dirty="0"/>
              <a:t> / </a:t>
            </a:r>
            <a:r>
              <a:rPr lang="de-DE" sz="1000" dirty="0"/>
              <a:t>3000 </a:t>
            </a:r>
            <a:r>
              <a:rPr lang="de-DE" sz="1000" dirty="0" err="1"/>
              <a:t>rpm</a:t>
            </a:r>
            <a:endParaRPr lang="de-DE" sz="1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Leistungsdiagramm RACING mit Vorschalldämpferersatzrohr ohne DB-Killer / </a:t>
            </a:r>
          </a:p>
          <a:p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RACING </a:t>
            </a:r>
            <a:r>
              <a:rPr lang="de-DE" dirty="0" err="1"/>
              <a:t>with</a:t>
            </a:r>
            <a:r>
              <a:rPr lang="de-DE" dirty="0"/>
              <a:t> c</a:t>
            </a:r>
            <a:r>
              <a:rPr lang="en-US" dirty="0" err="1"/>
              <a:t>onnecting</a:t>
            </a:r>
            <a:r>
              <a:rPr lang="en-US" dirty="0"/>
              <a:t> pipe instead of original pre-silencer without DB-killer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1440000"/>
            <a:ext cx="6092374" cy="38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67" y="3113657"/>
            <a:ext cx="5260641" cy="327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641859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555</Words>
  <Application>Microsoft Macintosh PowerPoint</Application>
  <PresentationFormat>Breitbild</PresentationFormat>
  <Paragraphs>133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Inhalt</vt:lpstr>
      <vt:lpstr>PowerPoint-Präsentation</vt:lpstr>
      <vt:lpstr>MOTO GUZZI V85 TT</vt:lpstr>
      <vt:lpstr>MOTO GUZZI V85 TT</vt:lpstr>
      <vt:lpstr>MOTO GUZZI V85 TT</vt:lpstr>
      <vt:lpstr>MOTO GUZZI V85 TT</vt:lpstr>
      <vt:lpstr>MOTO GUZZI V85 TT</vt:lpstr>
      <vt:lpstr>MOTO GUZZI V85 TT</vt:lpstr>
      <vt:lpstr>MOTO GUZZI V85 TT</vt:lpstr>
      <vt:lpstr>MOTO GUZZI V85 TT</vt:lpstr>
      <vt:lpstr>MOTO GUZZI V85 TT</vt:lpstr>
      <vt:lpstr>MOTO GUZZI V85 TT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98</cp:revision>
  <cp:lastPrinted>2019-07-15T09:07:24Z</cp:lastPrinted>
  <dcterms:created xsi:type="dcterms:W3CDTF">2018-04-10T08:16:24Z</dcterms:created>
  <dcterms:modified xsi:type="dcterms:W3CDTF">2019-07-18T07:37:42Z</dcterms:modified>
</cp:coreProperties>
</file>