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75" r:id="rId3"/>
    <p:sldId id="267" r:id="rId4"/>
    <p:sldId id="268" r:id="rId5"/>
    <p:sldId id="272" r:id="rId6"/>
    <p:sldId id="276" r:id="rId7"/>
    <p:sldId id="277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6405" autoAdjust="0"/>
  </p:normalViewPr>
  <p:slideViewPr>
    <p:cSldViewPr snapToGrid="0" snapToObjects="1">
      <p:cViewPr varScale="1">
        <p:scale>
          <a:sx n="126" d="100"/>
          <a:sy n="126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12.07.19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9200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FF00CEC-5D95-EC48-BF71-77DE924A96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3097966"/>
              </p:ext>
            </p:extLst>
          </p:nvPr>
        </p:nvGraphicFramePr>
        <p:xfrm>
          <a:off x="2519881" y="2108867"/>
          <a:ext cx="7200000" cy="1152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 / 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carbon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 / </a:t>
                      </a:r>
                      <a:r>
                        <a:rPr lang="de-DE" sz="10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titanium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Außenmantel /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9328223"/>
              </p:ext>
            </p:extLst>
          </p:nvPr>
        </p:nvGraphicFramePr>
        <p:xfrm>
          <a:off x="611881" y="1665133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4626327"/>
              </p:ext>
            </p:extLst>
          </p:nvPr>
        </p:nvGraphicFramePr>
        <p:xfrm>
          <a:off x="611881" y="1656000"/>
          <a:ext cx="11016000" cy="175788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/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9899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-sebring.com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KTM 790 Adventure R Mod. 2019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36974" y="3654000"/>
            <a:ext cx="2629688" cy="72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09/2019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46AE3-4658-A149-B00C-0F1154F2F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219076"/>
            <a:ext cx="8820000" cy="457200"/>
          </a:xfrm>
        </p:spPr>
        <p:txBody>
          <a:bodyPr/>
          <a:lstStyle/>
          <a:p>
            <a:r>
              <a:rPr lang="de-DE" dirty="0"/>
              <a:t>KTM 790 Adventure R Mod. 2019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6170"/>
          <a:stretch/>
        </p:blipFill>
        <p:spPr>
          <a:xfrm>
            <a:off x="4770001" y="763477"/>
            <a:ext cx="7048870" cy="5666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15116" r="17689" b="1906"/>
          <a:stretch/>
        </p:blipFill>
        <p:spPr>
          <a:xfrm>
            <a:off x="1269507" y="1189607"/>
            <a:ext cx="2377391" cy="50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6450-37AB-114A-B578-971A2062E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266700"/>
            <a:ext cx="8820000" cy="413526"/>
          </a:xfrm>
        </p:spPr>
        <p:txBody>
          <a:bodyPr/>
          <a:lstStyle/>
          <a:p>
            <a:r>
              <a:rPr lang="de-DE" dirty="0"/>
              <a:t>KTM 790 Adventure R Mod. 2019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3398" r="25627" b="4992"/>
          <a:stretch/>
        </p:blipFill>
        <p:spPr>
          <a:xfrm>
            <a:off x="6583618" y="1589103"/>
            <a:ext cx="5192765" cy="49182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1" y="914400"/>
            <a:ext cx="5632692" cy="316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1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8CB86-4AB8-A14C-8A47-FF560B24D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– Slip on EG/ABE/EEC</a:t>
            </a:r>
          </a:p>
        </p:txBody>
      </p:sp>
      <p:sp>
        <p:nvSpPr>
          <p:cNvPr id="5" name="Flussdiagramm: Daten 4"/>
          <p:cNvSpPr/>
          <p:nvPr/>
        </p:nvSpPr>
        <p:spPr>
          <a:xfrm>
            <a:off x="8411804" y="864488"/>
            <a:ext cx="3533894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AT" dirty="0">
                <a:solidFill>
                  <a:prstClr val="black"/>
                </a:solidFill>
              </a:rPr>
              <a:t>FACTORY FACTS: </a:t>
            </a:r>
          </a:p>
          <a:p>
            <a:pPr lvl="0" algn="ctr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  2,4 PS / </a:t>
            </a:r>
            <a:r>
              <a:rPr lang="de-AT" sz="1000" dirty="0">
                <a:solidFill>
                  <a:prstClr val="black"/>
                </a:solidFill>
              </a:rPr>
              <a:t>6200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 2,6 NM / </a:t>
            </a:r>
            <a:r>
              <a:rPr lang="de-AT" sz="1000" dirty="0">
                <a:solidFill>
                  <a:prstClr val="black"/>
                </a:solidFill>
              </a:rPr>
              <a:t>6200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r>
              <a:rPr lang="de-AT" dirty="0">
                <a:solidFill>
                  <a:prstClr val="black"/>
                </a:solidFill>
              </a:rPr>
              <a:t>-  1,03 kg</a:t>
            </a:r>
            <a:endParaRPr lang="de-AT" sz="8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E0B6450-37AB-114A-B578-971A2062EF35}"/>
              </a:ext>
            </a:extLst>
          </p:cNvPr>
          <p:cNvSpPr txBox="1">
            <a:spLocks/>
          </p:cNvSpPr>
          <p:nvPr/>
        </p:nvSpPr>
        <p:spPr>
          <a:xfrm>
            <a:off x="360001" y="266700"/>
            <a:ext cx="8820000" cy="4135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KTM 790 Adventure R Mod. 2019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860"/>
          <a:stretch/>
        </p:blipFill>
        <p:spPr>
          <a:xfrm>
            <a:off x="6507342" y="3045935"/>
            <a:ext cx="4690282" cy="295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506"/>
          <a:stretch/>
        </p:blipFill>
        <p:spPr>
          <a:xfrm>
            <a:off x="360001" y="1170000"/>
            <a:ext cx="5946044" cy="368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9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Leistungsdiagramm / </a:t>
            </a:r>
            <a:r>
              <a:rPr lang="de-AT" dirty="0" err="1"/>
              <a:t>Dyno</a:t>
            </a:r>
            <a:r>
              <a:rPr lang="de-AT" dirty="0"/>
              <a:t> </a:t>
            </a:r>
            <a:r>
              <a:rPr lang="de-AT" dirty="0" err="1"/>
              <a:t>chart</a:t>
            </a:r>
            <a:r>
              <a:rPr lang="de-AT" dirty="0"/>
              <a:t> – Slip on- Racing</a:t>
            </a:r>
          </a:p>
        </p:txBody>
      </p:sp>
      <p:sp>
        <p:nvSpPr>
          <p:cNvPr id="5" name="Flussdiagramm: Daten 4"/>
          <p:cNvSpPr/>
          <p:nvPr/>
        </p:nvSpPr>
        <p:spPr>
          <a:xfrm>
            <a:off x="8412935" y="866175"/>
            <a:ext cx="3533894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AT" dirty="0">
                <a:solidFill>
                  <a:prstClr val="black"/>
                </a:solidFill>
              </a:rPr>
              <a:t>FACTORY FACTS: </a:t>
            </a:r>
          </a:p>
          <a:p>
            <a:pPr lvl="0" algn="ctr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  2,9 PS / </a:t>
            </a:r>
            <a:r>
              <a:rPr lang="de-AT" sz="1000" dirty="0">
                <a:solidFill>
                  <a:prstClr val="black"/>
                </a:solidFill>
              </a:rPr>
              <a:t>6200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+  3,1 NM / </a:t>
            </a:r>
            <a:r>
              <a:rPr lang="de-AT" sz="1000" dirty="0">
                <a:solidFill>
                  <a:prstClr val="black"/>
                </a:solidFill>
              </a:rPr>
              <a:t>6200 </a:t>
            </a:r>
            <a:r>
              <a:rPr lang="de-AT" sz="1000" dirty="0" err="1">
                <a:solidFill>
                  <a:prstClr val="black"/>
                </a:solidFill>
              </a:rPr>
              <a:t>rpm</a:t>
            </a:r>
            <a:endParaRPr lang="de-AT" sz="1000" dirty="0">
              <a:solidFill>
                <a:prstClr val="black"/>
              </a:solidFill>
            </a:endParaRPr>
          </a:p>
          <a:p>
            <a:pPr lvl="0"/>
            <a:endParaRPr lang="de-AT" sz="1000" dirty="0">
              <a:solidFill>
                <a:prstClr val="black"/>
              </a:solidFill>
            </a:endParaRPr>
          </a:p>
          <a:p>
            <a:r>
              <a:rPr lang="de-AT" dirty="0">
                <a:solidFill>
                  <a:prstClr val="black"/>
                </a:solidFill>
              </a:rPr>
              <a:t>-  1,03 kg</a:t>
            </a:r>
          </a:p>
          <a:p>
            <a:pPr lvl="0"/>
            <a:endParaRPr lang="de-AT" sz="1000" dirty="0">
              <a:solidFill>
                <a:prstClr val="black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E0B6450-37AB-114A-B578-971A2062EF35}"/>
              </a:ext>
            </a:extLst>
          </p:cNvPr>
          <p:cNvSpPr txBox="1">
            <a:spLocks/>
          </p:cNvSpPr>
          <p:nvPr/>
        </p:nvSpPr>
        <p:spPr>
          <a:xfrm>
            <a:off x="360001" y="266700"/>
            <a:ext cx="8820000" cy="4135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KTM 790 Adventure R Mod. 2019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2" y="3105329"/>
            <a:ext cx="4652962" cy="28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-387" t="615" r="-1109" b="666"/>
          <a:stretch/>
        </p:blipFill>
        <p:spPr>
          <a:xfrm>
            <a:off x="390035" y="1170001"/>
            <a:ext cx="5993010" cy="366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20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E074D-0068-3A4A-9BE4-C45E4214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-1"/>
            <a:ext cx="8820000" cy="1061049"/>
          </a:xfrm>
        </p:spPr>
        <p:txBody>
          <a:bodyPr/>
          <a:lstStyle/>
          <a:p>
            <a:r>
              <a:rPr lang="de-DE" dirty="0"/>
              <a:t>KTM 790 Adventure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05224"/>
              </p:ext>
            </p:extLst>
          </p:nvPr>
        </p:nvGraphicFramePr>
        <p:xfrm>
          <a:off x="611878" y="1135378"/>
          <a:ext cx="11007904" cy="211475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12498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331639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304275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360559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1324792867"/>
                    </a:ext>
                  </a:extLst>
                </a:gridCol>
                <a:gridCol w="101736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70347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079963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17626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399135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kern="12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Year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365495">
                <a:tc rowSpan="4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KTM 790 Adventure 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Mod. 2019</a:t>
                      </a: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 on (Schalldämpfer inkl. Verbindungsrohr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incl.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en-US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64582 655219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aseline="0" dirty="0"/>
                        <a:t>662,-</a:t>
                      </a:r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64782 655219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683,-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09064"/>
                  </a:ext>
                </a:extLst>
              </a:tr>
              <a:tr h="3654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inkl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Verbindungsrohr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und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Soundeinsatz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(silencer incl. connection tube and removable sound insert) </a:t>
                      </a:r>
                      <a:endParaRPr lang="en-US" sz="90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EG/ABE/EEC)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64583 655219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662,-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0166"/>
                  </a:ext>
                </a:extLst>
              </a:tr>
              <a:tr h="335930">
                <a:tc vMerge="1">
                  <a:txBody>
                    <a:bodyPr/>
                    <a:lstStyle/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9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schwarz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64783 655219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683,-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36153"/>
                  </a:ext>
                </a:extLst>
              </a:tr>
              <a:tr h="214482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Preise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2019 in Euro exkl. MwSt. / Prices 2019 in Euro excl. VAT!                                                                                                                                                                                                  Irrtum und Änderungen vorbehalten!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65633"/>
                  </a:ext>
                </a:extLst>
              </a:tr>
            </a:tbl>
          </a:graphicData>
        </a:graphic>
      </p:graphicFrame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 txBox="1">
            <a:spLocks/>
          </p:cNvSpPr>
          <p:nvPr/>
        </p:nvSpPr>
        <p:spPr>
          <a:xfrm>
            <a:off x="611878" y="802258"/>
            <a:ext cx="10799763" cy="333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Artikelnummern im Detail / Part </a:t>
            </a:r>
            <a:r>
              <a:rPr lang="de-DE" dirty="0" err="1">
                <a:solidFill>
                  <a:schemeClr val="tx1"/>
                </a:solidFill>
              </a:rPr>
              <a:t>numbers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detail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58405"/>
              </p:ext>
            </p:extLst>
          </p:nvPr>
        </p:nvGraphicFramePr>
        <p:xfrm>
          <a:off x="619125" y="3613627"/>
          <a:ext cx="11010182" cy="2033658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119188">
                  <a:extLst>
                    <a:ext uri="{9D8B030D-6E8A-4147-A177-3AD203B41FA5}">
                      <a16:colId xmlns:a16="http://schemas.microsoft.com/office/drawing/2014/main" val="3678950083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4242184283"/>
                    </a:ext>
                  </a:extLst>
                </a:gridCol>
                <a:gridCol w="334813">
                  <a:extLst>
                    <a:ext uri="{9D8B030D-6E8A-4147-A177-3AD203B41FA5}">
                      <a16:colId xmlns:a16="http://schemas.microsoft.com/office/drawing/2014/main" val="563268507"/>
                    </a:ext>
                  </a:extLst>
                </a:gridCol>
                <a:gridCol w="1345720">
                  <a:extLst>
                    <a:ext uri="{9D8B030D-6E8A-4147-A177-3AD203B41FA5}">
                      <a16:colId xmlns:a16="http://schemas.microsoft.com/office/drawing/2014/main" val="2649583895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2372045741"/>
                    </a:ext>
                  </a:extLst>
                </a:gridCol>
                <a:gridCol w="1233578">
                  <a:extLst>
                    <a:ext uri="{9D8B030D-6E8A-4147-A177-3AD203B41FA5}">
                      <a16:colId xmlns:a16="http://schemas.microsoft.com/office/drawing/2014/main" val="2490198496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1004820624"/>
                    </a:ext>
                  </a:extLst>
                </a:gridCol>
                <a:gridCol w="979447">
                  <a:extLst>
                    <a:ext uri="{9D8B030D-6E8A-4147-A177-3AD203B41FA5}">
                      <a16:colId xmlns:a16="http://schemas.microsoft.com/office/drawing/2014/main" val="2683556938"/>
                    </a:ext>
                  </a:extLst>
                </a:gridCol>
                <a:gridCol w="1178536">
                  <a:extLst>
                    <a:ext uri="{9D8B030D-6E8A-4147-A177-3AD203B41FA5}">
                      <a16:colId xmlns:a16="http://schemas.microsoft.com/office/drawing/2014/main" val="1041719730"/>
                    </a:ext>
                  </a:extLst>
                </a:gridCol>
                <a:gridCol w="1087520">
                  <a:extLst>
                    <a:ext uri="{9D8B030D-6E8A-4147-A177-3AD203B41FA5}">
                      <a16:colId xmlns:a16="http://schemas.microsoft.com/office/drawing/2014/main" val="4242563551"/>
                    </a:ext>
                  </a:extLst>
                </a:gridCol>
                <a:gridCol w="722648">
                  <a:extLst>
                    <a:ext uri="{9D8B030D-6E8A-4147-A177-3AD203B41FA5}">
                      <a16:colId xmlns:a16="http://schemas.microsoft.com/office/drawing/2014/main" val="1883308239"/>
                    </a:ext>
                  </a:extLst>
                </a:gridCol>
              </a:tblGrid>
              <a:tr h="350111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 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4483"/>
                  </a:ext>
                </a:extLst>
              </a:tr>
              <a:tr h="308768">
                <a:tc rowSpan="4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KTM 790 Adventure R Mod. 2019</a:t>
                      </a: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 on (Schalldämpfer inkl. Verbindungsrohr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incl.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en-US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matt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b="0" i="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baseline="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0964582 655219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baseline="0" dirty="0"/>
                        <a:t>662,-</a:t>
                      </a:r>
                      <a:endParaRPr lang="de-AT" sz="9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727389"/>
                  </a:ext>
                </a:extLst>
              </a:tr>
              <a:tr h="32766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 HAWK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0964782 655219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683,-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29461"/>
                  </a:ext>
                </a:extLst>
              </a:tr>
              <a:tr h="3408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inkl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Verbindungsrohr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und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Soundeinsatz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 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RACING Slip on (silencer incl. connection tube and removable sound insert) </a:t>
                      </a:r>
                      <a:endParaRPr lang="en-US" sz="90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Race</a:t>
                      </a: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de-AT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EG/ABE)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matt</a:t>
                      </a:r>
                      <a:endParaRPr lang="de-AT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baseline="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b="0" i="0" u="none" strike="noStrike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b="0" i="0" u="none" strike="noStrike" baseline="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AT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0964583 655219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662,-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01776"/>
                  </a:ext>
                </a:extLst>
              </a:tr>
              <a:tr h="27908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HAWK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</a:t>
                      </a:r>
                      <a:r>
                        <a:rPr lang="de-AT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</a:t>
                      </a:r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90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black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0964783 655219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/>
                        <a:t>683,-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345262"/>
                  </a:ext>
                </a:extLst>
              </a:tr>
              <a:tr h="227950">
                <a:tc gridSpan="11"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Preise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2019 in Euro exkl. MwSt. / Prices 2019 in Euro excl. VAT!                                                                                                                                                                                                  Irrtum und Änderungen vorbehalten!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12336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552989" y="3270303"/>
            <a:ext cx="3091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Set Artikelnummern / Set </a:t>
            </a:r>
            <a:r>
              <a:rPr lang="de-A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</a:t>
            </a:r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numbers</a:t>
            </a:r>
            <a:endParaRPr lang="de-A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5107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434</Words>
  <Application>Microsoft Macintosh PowerPoint</Application>
  <PresentationFormat>Breitbild</PresentationFormat>
  <Paragraphs>113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KTM 790 Adventure R Mod. 2019</vt:lpstr>
      <vt:lpstr>KTM 790 Adventure R Mod. 2019</vt:lpstr>
      <vt:lpstr>PowerPoint-Präsentation</vt:lpstr>
      <vt:lpstr>PowerPoint-Präsentation</vt:lpstr>
      <vt:lpstr>KTM 790 Adventure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89</cp:revision>
  <cp:lastPrinted>2019-03-26T08:40:48Z</cp:lastPrinted>
  <dcterms:created xsi:type="dcterms:W3CDTF">2018-04-10T08:16:24Z</dcterms:created>
  <dcterms:modified xsi:type="dcterms:W3CDTF">2019-07-12T10:02:20Z</dcterms:modified>
</cp:coreProperties>
</file>