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48" r:id="rId2"/>
  </p:sldMasterIdLst>
  <p:notesMasterIdLst>
    <p:notesMasterId r:id="rId11"/>
  </p:notesMasterIdLst>
  <p:sldIdLst>
    <p:sldId id="275" r:id="rId3"/>
    <p:sldId id="267" r:id="rId4"/>
    <p:sldId id="269" r:id="rId5"/>
    <p:sldId id="285" r:id="rId6"/>
    <p:sldId id="288" r:id="rId7"/>
    <p:sldId id="284" r:id="rId8"/>
    <p:sldId id="272" r:id="rId9"/>
    <p:sldId id="280" r:id="rId10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46"/>
  </p:normalViewPr>
  <p:slideViewPr>
    <p:cSldViewPr snapToGrid="0" snapToObjects="1">
      <p:cViewPr varScale="1">
        <p:scale>
          <a:sx n="112" d="100"/>
          <a:sy n="112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9EEE6-643A-A741-A4A4-4E84238C8FAB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7156BA1-C116-7F4B-9666-DBEADBB8B08D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de-DE" sz="900" b="1" dirty="0"/>
            <a:t>Taster / push </a:t>
          </a:r>
          <a:r>
            <a:rPr lang="de-DE" sz="900" b="1" dirty="0" err="1"/>
            <a:t>button</a:t>
          </a:r>
          <a:r>
            <a:rPr lang="de-DE" sz="900" b="1" dirty="0"/>
            <a:t>:</a:t>
          </a:r>
          <a:br>
            <a:rPr lang="de-DE" sz="900" b="1" dirty="0"/>
          </a:br>
          <a:r>
            <a:rPr lang="de-DE" sz="900" dirty="0"/>
            <a:t>LED Ring AUS Klappe geschlossen / LED </a:t>
          </a:r>
          <a:r>
            <a:rPr lang="de-DE" sz="900" dirty="0" err="1"/>
            <a:t>loop</a:t>
          </a:r>
          <a:r>
            <a:rPr lang="de-DE" sz="900" dirty="0"/>
            <a:t> OFF </a:t>
          </a:r>
          <a:r>
            <a:rPr lang="de-DE" sz="900" dirty="0" err="1"/>
            <a:t>valve</a:t>
          </a:r>
          <a:r>
            <a:rPr lang="de-DE" sz="900" dirty="0"/>
            <a:t> </a:t>
          </a:r>
          <a:r>
            <a:rPr lang="de-DE" sz="900" dirty="0" err="1"/>
            <a:t>closed</a:t>
          </a:r>
          <a:endParaRPr lang="de-DE" sz="900" dirty="0"/>
        </a:p>
      </dgm:t>
    </dgm:pt>
    <dgm:pt modelId="{19F418DC-1C91-C243-AAF1-D19BF329D01B}" type="parTrans" cxnId="{CECD5989-4516-4345-B94A-E33C1553DEB3}">
      <dgm:prSet/>
      <dgm:spPr/>
      <dgm:t>
        <a:bodyPr/>
        <a:lstStyle/>
        <a:p>
          <a:endParaRPr lang="de-DE"/>
        </a:p>
      </dgm:t>
    </dgm:pt>
    <dgm:pt modelId="{20282D45-0818-6A4E-B99E-9135D9516907}" type="sibTrans" cxnId="{CECD5989-4516-4345-B94A-E33C1553DEB3}">
      <dgm:prSet/>
      <dgm:spPr/>
      <dgm:t>
        <a:bodyPr/>
        <a:lstStyle/>
        <a:p>
          <a:endParaRPr lang="de-DE"/>
        </a:p>
      </dgm:t>
    </dgm:pt>
    <dgm:pt modelId="{A3FB6E73-B8CC-164F-B1ED-798A4233A4CD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de-DE" sz="900" b="1" dirty="0"/>
            <a:t>Taster / push </a:t>
          </a:r>
          <a:r>
            <a:rPr lang="de-DE" sz="900" b="1" dirty="0" err="1"/>
            <a:t>button</a:t>
          </a:r>
          <a:r>
            <a:rPr lang="de-DE" sz="900" b="1" dirty="0"/>
            <a:t>:</a:t>
          </a:r>
          <a:br>
            <a:rPr lang="de-DE" sz="900" b="1" dirty="0"/>
          </a:br>
          <a:r>
            <a:rPr lang="de-DE" sz="900" dirty="0"/>
            <a:t>LED Ring GRÜN Klappe </a:t>
          </a:r>
          <a:br>
            <a:rPr lang="de-DE" sz="900" dirty="0"/>
          </a:br>
          <a:r>
            <a:rPr lang="de-DE" sz="900" dirty="0"/>
            <a:t>Position 1  / </a:t>
          </a:r>
          <a:br>
            <a:rPr lang="de-DE" sz="900" dirty="0"/>
          </a:br>
          <a:r>
            <a:rPr lang="de-DE" sz="900" dirty="0"/>
            <a:t>LED </a:t>
          </a:r>
          <a:r>
            <a:rPr lang="de-DE" sz="900" dirty="0" err="1"/>
            <a:t>loop</a:t>
          </a:r>
          <a:r>
            <a:rPr lang="de-DE" sz="900" dirty="0"/>
            <a:t> GREEN </a:t>
          </a:r>
          <a:r>
            <a:rPr lang="de-DE" sz="900" dirty="0" err="1"/>
            <a:t>valve</a:t>
          </a:r>
          <a:r>
            <a:rPr lang="de-DE" sz="900" dirty="0"/>
            <a:t> </a:t>
          </a:r>
          <a:br>
            <a:rPr lang="de-DE" sz="900" dirty="0"/>
          </a:br>
          <a:r>
            <a:rPr lang="de-DE" sz="900" dirty="0" err="1"/>
            <a:t>position</a:t>
          </a:r>
          <a:r>
            <a:rPr lang="de-DE" sz="900" dirty="0"/>
            <a:t> 1 </a:t>
          </a:r>
        </a:p>
      </dgm:t>
    </dgm:pt>
    <dgm:pt modelId="{68A92FBE-8DF9-4C4D-99D5-2A87EE82D96A}" type="parTrans" cxnId="{D771DBBB-EDEE-2942-AEEA-EFCE758165DE}">
      <dgm:prSet/>
      <dgm:spPr/>
      <dgm:t>
        <a:bodyPr/>
        <a:lstStyle/>
        <a:p>
          <a:endParaRPr lang="de-DE"/>
        </a:p>
      </dgm:t>
    </dgm:pt>
    <dgm:pt modelId="{DDECE804-C1D2-C14C-8A85-2B9FA12D9357}" type="sibTrans" cxnId="{D771DBBB-EDEE-2942-AEEA-EFCE758165DE}">
      <dgm:prSet/>
      <dgm:spPr/>
      <dgm:t>
        <a:bodyPr/>
        <a:lstStyle/>
        <a:p>
          <a:endParaRPr lang="de-DE"/>
        </a:p>
      </dgm:t>
    </dgm:pt>
    <dgm:pt modelId="{B821A52A-C61C-F043-9551-E2BA6211D138}" type="pres">
      <dgm:prSet presAssocID="{1BF9EEE6-643A-A741-A4A4-4E84238C8FA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8B3E2859-C659-8F49-A72A-7CCCCA687706}" type="pres">
      <dgm:prSet presAssocID="{87156BA1-C116-7F4B-9666-DBEADBB8B08D}" presName="composite" presStyleCnt="0"/>
      <dgm:spPr/>
    </dgm:pt>
    <dgm:pt modelId="{69AEEFD1-F661-9D4D-9904-9E2400226D57}" type="pres">
      <dgm:prSet presAssocID="{87156BA1-C116-7F4B-9666-DBEADBB8B08D}" presName="imgShp" presStyleLbl="fgImgPlace1" presStyleIdx="0" presStyleCnt="2"/>
      <dgm:spPr>
        <a:blipFill>
          <a:blip xmlns:r="http://schemas.openxmlformats.org/officeDocument/2006/relationships" r:embed="rId1"/>
          <a:srcRect/>
          <a:stretch>
            <a:fillRect t="-13000" b="-13000"/>
          </a:stretch>
        </a:blipFill>
      </dgm:spPr>
    </dgm:pt>
    <dgm:pt modelId="{C9E45F96-1D10-DE44-9E05-160EB82C1822}" type="pres">
      <dgm:prSet presAssocID="{87156BA1-C116-7F4B-9666-DBEADBB8B08D}" presName="txShp" presStyleLbl="node1" presStyleIdx="0" presStyleCnt="2" custScaleX="88965" custScaleY="61653" custLinFactNeighborX="745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5F25457B-48D5-FB46-8070-14F1786F6D15}" type="pres">
      <dgm:prSet presAssocID="{20282D45-0818-6A4E-B99E-9135D9516907}" presName="spacing" presStyleCnt="0"/>
      <dgm:spPr/>
    </dgm:pt>
    <dgm:pt modelId="{45528AFD-DE74-A649-8906-4FDFC903ED65}" type="pres">
      <dgm:prSet presAssocID="{A3FB6E73-B8CC-164F-B1ED-798A4233A4CD}" presName="composite" presStyleCnt="0"/>
      <dgm:spPr/>
    </dgm:pt>
    <dgm:pt modelId="{9019A465-04C3-F647-88BF-5B241C0B0F00}" type="pres">
      <dgm:prSet presAssocID="{A3FB6E73-B8CC-164F-B1ED-798A4233A4CD}" presName="imgShp" presStyleLbl="fgImgPlace1" presStyleIdx="1" presStyleCnt="2"/>
      <dgm:spPr>
        <a:blipFill>
          <a:blip xmlns:r="http://schemas.openxmlformats.org/officeDocument/2006/relationships" r:embed="rId2"/>
          <a:srcRect/>
          <a:stretch>
            <a:fillRect t="-13000" b="-13000"/>
          </a:stretch>
        </a:blipFill>
      </dgm:spPr>
    </dgm:pt>
    <dgm:pt modelId="{C51A6AFC-B95D-E041-8BE8-787DC8223881}" type="pres">
      <dgm:prSet presAssocID="{A3FB6E73-B8CC-164F-B1ED-798A4233A4CD}" presName="txShp" presStyleLbl="node1" presStyleIdx="1" presStyleCnt="2" custScaleX="91095" custScaleY="56734" custLinFactNeighborX="8431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CECD5989-4516-4345-B94A-E33C1553DEB3}" srcId="{1BF9EEE6-643A-A741-A4A4-4E84238C8FAB}" destId="{87156BA1-C116-7F4B-9666-DBEADBB8B08D}" srcOrd="0" destOrd="0" parTransId="{19F418DC-1C91-C243-AAF1-D19BF329D01B}" sibTransId="{20282D45-0818-6A4E-B99E-9135D9516907}"/>
    <dgm:cxn modelId="{FDDC8502-5B49-4272-A41A-4C944D95B7AE}" type="presOf" srcId="{87156BA1-C116-7F4B-9666-DBEADBB8B08D}" destId="{C9E45F96-1D10-DE44-9E05-160EB82C1822}" srcOrd="0" destOrd="0" presId="urn:microsoft.com/office/officeart/2005/8/layout/vList3"/>
    <dgm:cxn modelId="{6D428B40-BFF0-4E60-A8C1-615F65B3A11C}" type="presOf" srcId="{A3FB6E73-B8CC-164F-B1ED-798A4233A4CD}" destId="{C51A6AFC-B95D-E041-8BE8-787DC8223881}" srcOrd="0" destOrd="0" presId="urn:microsoft.com/office/officeart/2005/8/layout/vList3"/>
    <dgm:cxn modelId="{D771DBBB-EDEE-2942-AEEA-EFCE758165DE}" srcId="{1BF9EEE6-643A-A741-A4A4-4E84238C8FAB}" destId="{A3FB6E73-B8CC-164F-B1ED-798A4233A4CD}" srcOrd="1" destOrd="0" parTransId="{68A92FBE-8DF9-4C4D-99D5-2A87EE82D96A}" sibTransId="{DDECE804-C1D2-C14C-8A85-2B9FA12D9357}"/>
    <dgm:cxn modelId="{FC40A425-31D8-43C6-8590-009D6CEE4D7A}" type="presOf" srcId="{1BF9EEE6-643A-A741-A4A4-4E84238C8FAB}" destId="{B821A52A-C61C-F043-9551-E2BA6211D138}" srcOrd="0" destOrd="0" presId="urn:microsoft.com/office/officeart/2005/8/layout/vList3"/>
    <dgm:cxn modelId="{901A4E10-D307-48A0-AA0F-BF2C50EEF298}" type="presParOf" srcId="{B821A52A-C61C-F043-9551-E2BA6211D138}" destId="{8B3E2859-C659-8F49-A72A-7CCCCA687706}" srcOrd="0" destOrd="0" presId="urn:microsoft.com/office/officeart/2005/8/layout/vList3"/>
    <dgm:cxn modelId="{04313871-DC04-4D6F-91B4-048D1FD12674}" type="presParOf" srcId="{8B3E2859-C659-8F49-A72A-7CCCCA687706}" destId="{69AEEFD1-F661-9D4D-9904-9E2400226D57}" srcOrd="0" destOrd="0" presId="urn:microsoft.com/office/officeart/2005/8/layout/vList3"/>
    <dgm:cxn modelId="{08D9969B-3322-4D1D-AE0A-E6265D9050A2}" type="presParOf" srcId="{8B3E2859-C659-8F49-A72A-7CCCCA687706}" destId="{C9E45F96-1D10-DE44-9E05-160EB82C1822}" srcOrd="1" destOrd="0" presId="urn:microsoft.com/office/officeart/2005/8/layout/vList3"/>
    <dgm:cxn modelId="{A1E5F8E2-6AE2-441B-B6A8-13B3F053D971}" type="presParOf" srcId="{B821A52A-C61C-F043-9551-E2BA6211D138}" destId="{5F25457B-48D5-FB46-8070-14F1786F6D15}" srcOrd="1" destOrd="0" presId="urn:microsoft.com/office/officeart/2005/8/layout/vList3"/>
    <dgm:cxn modelId="{35E30F3B-7038-474E-8A62-E9A7BCBABEC6}" type="presParOf" srcId="{B821A52A-C61C-F043-9551-E2BA6211D138}" destId="{45528AFD-DE74-A649-8906-4FDFC903ED65}" srcOrd="2" destOrd="0" presId="urn:microsoft.com/office/officeart/2005/8/layout/vList3"/>
    <dgm:cxn modelId="{227DAE05-6FEE-47F3-B3E5-5F092258216C}" type="presParOf" srcId="{45528AFD-DE74-A649-8906-4FDFC903ED65}" destId="{9019A465-04C3-F647-88BF-5B241C0B0F00}" srcOrd="0" destOrd="0" presId="urn:microsoft.com/office/officeart/2005/8/layout/vList3"/>
    <dgm:cxn modelId="{F66D58E6-B0F5-48E1-8957-25B38B5256CD}" type="presParOf" srcId="{45528AFD-DE74-A649-8906-4FDFC903ED65}" destId="{C51A6AFC-B95D-E041-8BE8-787DC82238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F9EEE6-643A-A741-A4A4-4E84238C8FAB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7156BA1-C116-7F4B-9666-DBEADBB8B08D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de-DE" b="1" dirty="0"/>
            <a:t>Taster / push </a:t>
          </a:r>
          <a:r>
            <a:rPr lang="de-DE" b="1" dirty="0" err="1"/>
            <a:t>button</a:t>
          </a:r>
          <a:r>
            <a:rPr lang="de-DE" b="1" dirty="0"/>
            <a:t>:</a:t>
          </a:r>
          <a:br>
            <a:rPr lang="de-DE" b="1" dirty="0"/>
          </a:br>
          <a:r>
            <a:rPr lang="de-DE" dirty="0"/>
            <a:t>LED Ring GELB Klappe </a:t>
          </a:r>
          <a:br>
            <a:rPr lang="de-DE" dirty="0"/>
          </a:br>
          <a:r>
            <a:rPr lang="de-DE" dirty="0"/>
            <a:t>Position 2  /</a:t>
          </a:r>
          <a:br>
            <a:rPr lang="de-DE" dirty="0"/>
          </a:br>
          <a:r>
            <a:rPr lang="de-DE" dirty="0"/>
            <a:t>LED </a:t>
          </a:r>
          <a:r>
            <a:rPr lang="de-DE" dirty="0" err="1"/>
            <a:t>loop</a:t>
          </a:r>
          <a:r>
            <a:rPr lang="de-DE" dirty="0"/>
            <a:t> YELLOW </a:t>
          </a:r>
          <a:r>
            <a:rPr lang="de-DE" dirty="0" err="1"/>
            <a:t>valve</a:t>
          </a:r>
          <a:r>
            <a:rPr lang="de-DE" dirty="0"/>
            <a:t> </a:t>
          </a:r>
          <a:r>
            <a:rPr lang="de-DE" dirty="0" err="1"/>
            <a:t>position</a:t>
          </a:r>
          <a:r>
            <a:rPr lang="de-DE" dirty="0"/>
            <a:t> 2</a:t>
          </a:r>
        </a:p>
      </dgm:t>
    </dgm:pt>
    <dgm:pt modelId="{19F418DC-1C91-C243-AAF1-D19BF329D01B}" type="parTrans" cxnId="{CECD5989-4516-4345-B94A-E33C1553DEB3}">
      <dgm:prSet/>
      <dgm:spPr/>
      <dgm:t>
        <a:bodyPr/>
        <a:lstStyle/>
        <a:p>
          <a:endParaRPr lang="de-DE"/>
        </a:p>
      </dgm:t>
    </dgm:pt>
    <dgm:pt modelId="{20282D45-0818-6A4E-B99E-9135D9516907}" type="sibTrans" cxnId="{CECD5989-4516-4345-B94A-E33C1553DEB3}">
      <dgm:prSet/>
      <dgm:spPr/>
      <dgm:t>
        <a:bodyPr/>
        <a:lstStyle/>
        <a:p>
          <a:endParaRPr lang="de-DE"/>
        </a:p>
      </dgm:t>
    </dgm:pt>
    <dgm:pt modelId="{A3FB6E73-B8CC-164F-B1ED-798A4233A4CD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de-DE" b="1" dirty="0"/>
            <a:t>Taster / push </a:t>
          </a:r>
          <a:r>
            <a:rPr lang="de-DE" b="1" dirty="0" err="1"/>
            <a:t>button</a:t>
          </a:r>
          <a:r>
            <a:rPr lang="de-DE" b="1" dirty="0"/>
            <a:t>:</a:t>
          </a:r>
          <a:br>
            <a:rPr lang="de-DE" b="1" dirty="0"/>
          </a:br>
          <a:r>
            <a:rPr lang="de-DE" dirty="0"/>
            <a:t>LED Ring ROT Klappe offen /</a:t>
          </a:r>
          <a:br>
            <a:rPr lang="de-DE" dirty="0"/>
          </a:br>
          <a:r>
            <a:rPr lang="de-DE" dirty="0"/>
            <a:t>LED </a:t>
          </a:r>
          <a:r>
            <a:rPr lang="de-DE" dirty="0" err="1"/>
            <a:t>loop</a:t>
          </a:r>
          <a:r>
            <a:rPr lang="de-DE" dirty="0"/>
            <a:t> RED </a:t>
          </a:r>
          <a:r>
            <a:rPr lang="de-DE" dirty="0" err="1"/>
            <a:t>valve</a:t>
          </a:r>
          <a:r>
            <a:rPr lang="de-DE" dirty="0"/>
            <a:t> open</a:t>
          </a:r>
        </a:p>
      </dgm:t>
    </dgm:pt>
    <dgm:pt modelId="{68A92FBE-8DF9-4C4D-99D5-2A87EE82D96A}" type="parTrans" cxnId="{D771DBBB-EDEE-2942-AEEA-EFCE758165DE}">
      <dgm:prSet/>
      <dgm:spPr/>
      <dgm:t>
        <a:bodyPr/>
        <a:lstStyle/>
        <a:p>
          <a:endParaRPr lang="de-DE"/>
        </a:p>
      </dgm:t>
    </dgm:pt>
    <dgm:pt modelId="{DDECE804-C1D2-C14C-8A85-2B9FA12D9357}" type="sibTrans" cxnId="{D771DBBB-EDEE-2942-AEEA-EFCE758165DE}">
      <dgm:prSet/>
      <dgm:spPr/>
      <dgm:t>
        <a:bodyPr/>
        <a:lstStyle/>
        <a:p>
          <a:endParaRPr lang="de-DE"/>
        </a:p>
      </dgm:t>
    </dgm:pt>
    <dgm:pt modelId="{B821A52A-C61C-F043-9551-E2BA6211D138}" type="pres">
      <dgm:prSet presAssocID="{1BF9EEE6-643A-A741-A4A4-4E84238C8FA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8B3E2859-C659-8F49-A72A-7CCCCA687706}" type="pres">
      <dgm:prSet presAssocID="{87156BA1-C116-7F4B-9666-DBEADBB8B08D}" presName="composite" presStyleCnt="0"/>
      <dgm:spPr/>
    </dgm:pt>
    <dgm:pt modelId="{69AEEFD1-F661-9D4D-9904-9E2400226D57}" type="pres">
      <dgm:prSet presAssocID="{87156BA1-C116-7F4B-9666-DBEADBB8B08D}" presName="imgShp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t="-13000" b="-13000"/>
          </a:stretch>
        </a:blipFill>
      </dgm:spPr>
    </dgm:pt>
    <dgm:pt modelId="{C9E45F96-1D10-DE44-9E05-160EB82C1822}" type="pres">
      <dgm:prSet presAssocID="{87156BA1-C116-7F4B-9666-DBEADBB8B08D}" presName="txShp" presStyleLbl="node1" presStyleIdx="0" presStyleCnt="2" custScaleX="88965" custScaleY="61653" custLinFactNeighborX="745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5F25457B-48D5-FB46-8070-14F1786F6D15}" type="pres">
      <dgm:prSet presAssocID="{20282D45-0818-6A4E-B99E-9135D9516907}" presName="spacing" presStyleCnt="0"/>
      <dgm:spPr/>
    </dgm:pt>
    <dgm:pt modelId="{45528AFD-DE74-A649-8906-4FDFC903ED65}" type="pres">
      <dgm:prSet presAssocID="{A3FB6E73-B8CC-164F-B1ED-798A4233A4CD}" presName="composite" presStyleCnt="0"/>
      <dgm:spPr/>
    </dgm:pt>
    <dgm:pt modelId="{9019A465-04C3-F647-88BF-5B241C0B0F00}" type="pres">
      <dgm:prSet presAssocID="{A3FB6E73-B8CC-164F-B1ED-798A4233A4CD}" presName="imgShp" presStyleLbl="fgImgPlace1" presStyleIdx="1" presStyleCnt="2" custLinFactNeighborX="1013"/>
      <dgm:spPr>
        <a:blipFill rotWithShape="1">
          <a:blip xmlns:r="http://schemas.openxmlformats.org/officeDocument/2006/relationships" r:embed="rId2"/>
          <a:srcRect/>
          <a:stretch>
            <a:fillRect t="-13000" b="-13000"/>
          </a:stretch>
        </a:blipFill>
      </dgm:spPr>
    </dgm:pt>
    <dgm:pt modelId="{C51A6AFC-B95D-E041-8BE8-787DC8223881}" type="pres">
      <dgm:prSet presAssocID="{A3FB6E73-B8CC-164F-B1ED-798A4233A4CD}" presName="txShp" presStyleLbl="node1" presStyleIdx="1" presStyleCnt="2" custScaleX="91095" custScaleY="56734" custLinFactNeighborX="927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CECD5989-4516-4345-B94A-E33C1553DEB3}" srcId="{1BF9EEE6-643A-A741-A4A4-4E84238C8FAB}" destId="{87156BA1-C116-7F4B-9666-DBEADBB8B08D}" srcOrd="0" destOrd="0" parTransId="{19F418DC-1C91-C243-AAF1-D19BF329D01B}" sibTransId="{20282D45-0818-6A4E-B99E-9135D9516907}"/>
    <dgm:cxn modelId="{D771DBBB-EDEE-2942-AEEA-EFCE758165DE}" srcId="{1BF9EEE6-643A-A741-A4A4-4E84238C8FAB}" destId="{A3FB6E73-B8CC-164F-B1ED-798A4233A4CD}" srcOrd="1" destOrd="0" parTransId="{68A92FBE-8DF9-4C4D-99D5-2A87EE82D96A}" sibTransId="{DDECE804-C1D2-C14C-8A85-2B9FA12D9357}"/>
    <dgm:cxn modelId="{A2BA61B2-D33E-4392-AF3C-66740CF19C2E}" type="presOf" srcId="{87156BA1-C116-7F4B-9666-DBEADBB8B08D}" destId="{C9E45F96-1D10-DE44-9E05-160EB82C1822}" srcOrd="0" destOrd="0" presId="urn:microsoft.com/office/officeart/2005/8/layout/vList3"/>
    <dgm:cxn modelId="{EDC26548-2CC9-48CC-976C-9A39F07CA151}" type="presOf" srcId="{A3FB6E73-B8CC-164F-B1ED-798A4233A4CD}" destId="{C51A6AFC-B95D-E041-8BE8-787DC8223881}" srcOrd="0" destOrd="0" presId="urn:microsoft.com/office/officeart/2005/8/layout/vList3"/>
    <dgm:cxn modelId="{3E806B77-77EB-4D12-BBA9-F408A981AA86}" type="presOf" srcId="{1BF9EEE6-643A-A741-A4A4-4E84238C8FAB}" destId="{B821A52A-C61C-F043-9551-E2BA6211D138}" srcOrd="0" destOrd="0" presId="urn:microsoft.com/office/officeart/2005/8/layout/vList3"/>
    <dgm:cxn modelId="{2B1B9765-D4CD-48C2-85C7-A1104A2BC778}" type="presParOf" srcId="{B821A52A-C61C-F043-9551-E2BA6211D138}" destId="{8B3E2859-C659-8F49-A72A-7CCCCA687706}" srcOrd="0" destOrd="0" presId="urn:microsoft.com/office/officeart/2005/8/layout/vList3"/>
    <dgm:cxn modelId="{DE3DF08B-8781-4149-AE83-0B9016AA3D76}" type="presParOf" srcId="{8B3E2859-C659-8F49-A72A-7CCCCA687706}" destId="{69AEEFD1-F661-9D4D-9904-9E2400226D57}" srcOrd="0" destOrd="0" presId="urn:microsoft.com/office/officeart/2005/8/layout/vList3"/>
    <dgm:cxn modelId="{DD3F2B3B-931F-40E0-8246-32795FF3FBF2}" type="presParOf" srcId="{8B3E2859-C659-8F49-A72A-7CCCCA687706}" destId="{C9E45F96-1D10-DE44-9E05-160EB82C1822}" srcOrd="1" destOrd="0" presId="urn:microsoft.com/office/officeart/2005/8/layout/vList3"/>
    <dgm:cxn modelId="{5581E23C-2876-49E2-B6FF-6D68CA5D2B80}" type="presParOf" srcId="{B821A52A-C61C-F043-9551-E2BA6211D138}" destId="{5F25457B-48D5-FB46-8070-14F1786F6D15}" srcOrd="1" destOrd="0" presId="urn:microsoft.com/office/officeart/2005/8/layout/vList3"/>
    <dgm:cxn modelId="{D17218D6-DEA7-428A-AE61-9A01720467F2}" type="presParOf" srcId="{B821A52A-C61C-F043-9551-E2BA6211D138}" destId="{45528AFD-DE74-A649-8906-4FDFC903ED65}" srcOrd="2" destOrd="0" presId="urn:microsoft.com/office/officeart/2005/8/layout/vList3"/>
    <dgm:cxn modelId="{7FC61DE7-AFD4-43F5-9130-A5DE7A90B832}" type="presParOf" srcId="{45528AFD-DE74-A649-8906-4FDFC903ED65}" destId="{9019A465-04C3-F647-88BF-5B241C0B0F00}" srcOrd="0" destOrd="0" presId="urn:microsoft.com/office/officeart/2005/8/layout/vList3"/>
    <dgm:cxn modelId="{AD0F3AAD-60B2-4815-AD22-8768987CBEA3}" type="presParOf" srcId="{45528AFD-DE74-A649-8906-4FDFC903ED65}" destId="{C51A6AFC-B95D-E041-8BE8-787DC82238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45F96-1D10-DE44-9E05-160EB82C1822}">
      <dsp:nvSpPr>
        <dsp:cNvPr id="0" name=""/>
        <dsp:cNvSpPr/>
      </dsp:nvSpPr>
      <dsp:spPr>
        <a:xfrm rot="10800000">
          <a:off x="1407768" y="219624"/>
          <a:ext cx="2439734" cy="704505"/>
        </a:xfrm>
        <a:prstGeom prst="homePlate">
          <a:avLst/>
        </a:prstGeom>
        <a:solidFill>
          <a:schemeClr val="tx1">
            <a:lumMod val="65000"/>
            <a:lumOff val="3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896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b="1" kern="1200" dirty="0"/>
            <a:t>Taster / push </a:t>
          </a:r>
          <a:r>
            <a:rPr lang="de-DE" sz="900" b="1" kern="1200" dirty="0" err="1"/>
            <a:t>button</a:t>
          </a:r>
          <a:r>
            <a:rPr lang="de-DE" sz="900" b="1" kern="1200" dirty="0"/>
            <a:t>:</a:t>
          </a:r>
          <a:br>
            <a:rPr lang="de-DE" sz="900" b="1" kern="1200" dirty="0"/>
          </a:br>
          <a:r>
            <a:rPr lang="de-DE" sz="900" kern="1200" dirty="0"/>
            <a:t>LED Ring AUS Klappe geschlossen / LED </a:t>
          </a:r>
          <a:r>
            <a:rPr lang="de-DE" sz="900" kern="1200" dirty="0" err="1"/>
            <a:t>loop</a:t>
          </a:r>
          <a:r>
            <a:rPr lang="de-DE" sz="900" kern="1200" dirty="0"/>
            <a:t> OFF </a:t>
          </a:r>
          <a:r>
            <a:rPr lang="de-DE" sz="900" kern="1200" dirty="0" err="1"/>
            <a:t>valve</a:t>
          </a:r>
          <a:r>
            <a:rPr lang="de-DE" sz="900" kern="1200" dirty="0"/>
            <a:t> </a:t>
          </a:r>
          <a:r>
            <a:rPr lang="de-DE" sz="900" kern="1200" dirty="0" err="1"/>
            <a:t>closed</a:t>
          </a:r>
          <a:endParaRPr lang="de-DE" sz="900" kern="1200" dirty="0"/>
        </a:p>
      </dsp:txBody>
      <dsp:txXfrm rot="10800000">
        <a:off x="1583894" y="219624"/>
        <a:ext cx="2263608" cy="704505"/>
      </dsp:txXfrm>
    </dsp:sp>
    <dsp:sp modelId="{69AEEFD1-F661-9D4D-9904-9E2400226D57}">
      <dsp:nvSpPr>
        <dsp:cNvPr id="0" name=""/>
        <dsp:cNvSpPr/>
      </dsp:nvSpPr>
      <dsp:spPr>
        <a:xfrm>
          <a:off x="480724" y="529"/>
          <a:ext cx="1142694" cy="1142694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13000" b="-1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A6AFC-B95D-E041-8BE8-787DC8223881}">
      <dsp:nvSpPr>
        <dsp:cNvPr id="0" name=""/>
        <dsp:cNvSpPr/>
      </dsp:nvSpPr>
      <dsp:spPr>
        <a:xfrm rot="10800000">
          <a:off x="1390779" y="1731525"/>
          <a:ext cx="2498147" cy="648296"/>
        </a:xfrm>
        <a:prstGeom prst="homePlate">
          <a:avLst/>
        </a:prstGeom>
        <a:solidFill>
          <a:schemeClr val="tx1">
            <a:lumMod val="65000"/>
            <a:lumOff val="3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896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b="1" kern="1200" dirty="0"/>
            <a:t>Taster / push </a:t>
          </a:r>
          <a:r>
            <a:rPr lang="de-DE" sz="900" b="1" kern="1200" dirty="0" err="1"/>
            <a:t>button</a:t>
          </a:r>
          <a:r>
            <a:rPr lang="de-DE" sz="900" b="1" kern="1200" dirty="0"/>
            <a:t>:</a:t>
          </a:r>
          <a:br>
            <a:rPr lang="de-DE" sz="900" b="1" kern="1200" dirty="0"/>
          </a:br>
          <a:r>
            <a:rPr lang="de-DE" sz="900" kern="1200" dirty="0"/>
            <a:t>LED Ring GRÜN Klappe </a:t>
          </a:r>
          <a:br>
            <a:rPr lang="de-DE" sz="900" kern="1200" dirty="0"/>
          </a:br>
          <a:r>
            <a:rPr lang="de-DE" sz="900" kern="1200" dirty="0"/>
            <a:t>Position 1  / </a:t>
          </a:r>
          <a:br>
            <a:rPr lang="de-DE" sz="900" kern="1200" dirty="0"/>
          </a:br>
          <a:r>
            <a:rPr lang="de-DE" sz="900" kern="1200" dirty="0"/>
            <a:t>LED </a:t>
          </a:r>
          <a:r>
            <a:rPr lang="de-DE" sz="900" kern="1200" dirty="0" err="1"/>
            <a:t>loop</a:t>
          </a:r>
          <a:r>
            <a:rPr lang="de-DE" sz="900" kern="1200" dirty="0"/>
            <a:t> GREEN </a:t>
          </a:r>
          <a:r>
            <a:rPr lang="de-DE" sz="900" kern="1200" dirty="0" err="1"/>
            <a:t>valve</a:t>
          </a:r>
          <a:r>
            <a:rPr lang="de-DE" sz="900" kern="1200" dirty="0"/>
            <a:t> </a:t>
          </a:r>
          <a:br>
            <a:rPr lang="de-DE" sz="900" kern="1200" dirty="0"/>
          </a:br>
          <a:r>
            <a:rPr lang="de-DE" sz="900" kern="1200" dirty="0" err="1"/>
            <a:t>position</a:t>
          </a:r>
          <a:r>
            <a:rPr lang="de-DE" sz="900" kern="1200" dirty="0"/>
            <a:t> 1 </a:t>
          </a:r>
        </a:p>
      </dsp:txBody>
      <dsp:txXfrm rot="10800000">
        <a:off x="1552853" y="1731525"/>
        <a:ext cx="2336073" cy="648296"/>
      </dsp:txXfrm>
    </dsp:sp>
    <dsp:sp modelId="{9019A465-04C3-F647-88BF-5B241C0B0F00}">
      <dsp:nvSpPr>
        <dsp:cNvPr id="0" name=""/>
        <dsp:cNvSpPr/>
      </dsp:nvSpPr>
      <dsp:spPr>
        <a:xfrm>
          <a:off x="466121" y="1484326"/>
          <a:ext cx="1142694" cy="1142694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t="-13000" b="-1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45F96-1D10-DE44-9E05-160EB82C1822}">
      <dsp:nvSpPr>
        <dsp:cNvPr id="0" name=""/>
        <dsp:cNvSpPr/>
      </dsp:nvSpPr>
      <dsp:spPr>
        <a:xfrm rot="10800000">
          <a:off x="1407768" y="219624"/>
          <a:ext cx="2439734" cy="704505"/>
        </a:xfrm>
        <a:prstGeom prst="homePlate">
          <a:avLst/>
        </a:prstGeom>
        <a:solidFill>
          <a:schemeClr val="tx1">
            <a:lumMod val="65000"/>
            <a:lumOff val="3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896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b="1" kern="1200" dirty="0"/>
            <a:t>Taster / push </a:t>
          </a:r>
          <a:r>
            <a:rPr lang="de-DE" sz="900" b="1" kern="1200" dirty="0" err="1"/>
            <a:t>button</a:t>
          </a:r>
          <a:r>
            <a:rPr lang="de-DE" sz="900" b="1" kern="1200" dirty="0"/>
            <a:t>:</a:t>
          </a:r>
          <a:br>
            <a:rPr lang="de-DE" sz="900" b="1" kern="1200" dirty="0"/>
          </a:br>
          <a:r>
            <a:rPr lang="de-DE" sz="900" kern="1200" dirty="0"/>
            <a:t>LED Ring GELB Klappe </a:t>
          </a:r>
          <a:br>
            <a:rPr lang="de-DE" sz="900" kern="1200" dirty="0"/>
          </a:br>
          <a:r>
            <a:rPr lang="de-DE" sz="900" kern="1200" dirty="0"/>
            <a:t>Position 2  /</a:t>
          </a:r>
          <a:br>
            <a:rPr lang="de-DE" sz="900" kern="1200" dirty="0"/>
          </a:br>
          <a:r>
            <a:rPr lang="de-DE" sz="900" kern="1200" dirty="0"/>
            <a:t>LED </a:t>
          </a:r>
          <a:r>
            <a:rPr lang="de-DE" sz="900" kern="1200" dirty="0" err="1"/>
            <a:t>loop</a:t>
          </a:r>
          <a:r>
            <a:rPr lang="de-DE" sz="900" kern="1200" dirty="0"/>
            <a:t> YELLOW </a:t>
          </a:r>
          <a:r>
            <a:rPr lang="de-DE" sz="900" kern="1200" dirty="0" err="1"/>
            <a:t>valve</a:t>
          </a:r>
          <a:r>
            <a:rPr lang="de-DE" sz="900" kern="1200" dirty="0"/>
            <a:t> </a:t>
          </a:r>
          <a:r>
            <a:rPr lang="de-DE" sz="900" kern="1200" dirty="0" err="1"/>
            <a:t>position</a:t>
          </a:r>
          <a:r>
            <a:rPr lang="de-DE" sz="900" kern="1200" dirty="0"/>
            <a:t> 2</a:t>
          </a:r>
        </a:p>
      </dsp:txBody>
      <dsp:txXfrm rot="10800000">
        <a:off x="1583894" y="219624"/>
        <a:ext cx="2263608" cy="704505"/>
      </dsp:txXfrm>
    </dsp:sp>
    <dsp:sp modelId="{69AEEFD1-F661-9D4D-9904-9E2400226D57}">
      <dsp:nvSpPr>
        <dsp:cNvPr id="0" name=""/>
        <dsp:cNvSpPr/>
      </dsp:nvSpPr>
      <dsp:spPr>
        <a:xfrm>
          <a:off x="480724" y="529"/>
          <a:ext cx="1142694" cy="1142694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3000" b="-1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A6AFC-B95D-E041-8BE8-787DC8223881}">
      <dsp:nvSpPr>
        <dsp:cNvPr id="0" name=""/>
        <dsp:cNvSpPr/>
      </dsp:nvSpPr>
      <dsp:spPr>
        <a:xfrm rot="10800000">
          <a:off x="1413925" y="1731525"/>
          <a:ext cx="2498147" cy="648296"/>
        </a:xfrm>
        <a:prstGeom prst="homePlate">
          <a:avLst/>
        </a:prstGeom>
        <a:solidFill>
          <a:schemeClr val="tx1">
            <a:lumMod val="65000"/>
            <a:lumOff val="3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896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b="1" kern="1200" dirty="0"/>
            <a:t>Taster / push </a:t>
          </a:r>
          <a:r>
            <a:rPr lang="de-DE" sz="900" b="1" kern="1200" dirty="0" err="1"/>
            <a:t>button</a:t>
          </a:r>
          <a:r>
            <a:rPr lang="de-DE" sz="900" b="1" kern="1200" dirty="0"/>
            <a:t>:</a:t>
          </a:r>
          <a:br>
            <a:rPr lang="de-DE" sz="900" b="1" kern="1200" dirty="0"/>
          </a:br>
          <a:r>
            <a:rPr lang="de-DE" sz="900" kern="1200" dirty="0"/>
            <a:t>LED Ring ROT Klappe offen /</a:t>
          </a:r>
          <a:br>
            <a:rPr lang="de-DE" sz="900" kern="1200" dirty="0"/>
          </a:br>
          <a:r>
            <a:rPr lang="de-DE" sz="900" kern="1200" dirty="0"/>
            <a:t>LED </a:t>
          </a:r>
          <a:r>
            <a:rPr lang="de-DE" sz="900" kern="1200" dirty="0" err="1"/>
            <a:t>loop</a:t>
          </a:r>
          <a:r>
            <a:rPr lang="de-DE" sz="900" kern="1200" dirty="0"/>
            <a:t> RED </a:t>
          </a:r>
          <a:r>
            <a:rPr lang="de-DE" sz="900" kern="1200" dirty="0" err="1"/>
            <a:t>valve</a:t>
          </a:r>
          <a:r>
            <a:rPr lang="de-DE" sz="900" kern="1200" dirty="0"/>
            <a:t> open</a:t>
          </a:r>
        </a:p>
      </dsp:txBody>
      <dsp:txXfrm rot="10800000">
        <a:off x="1575999" y="1731525"/>
        <a:ext cx="2336073" cy="648296"/>
      </dsp:txXfrm>
    </dsp:sp>
    <dsp:sp modelId="{9019A465-04C3-F647-88BF-5B241C0B0F00}">
      <dsp:nvSpPr>
        <dsp:cNvPr id="0" name=""/>
        <dsp:cNvSpPr/>
      </dsp:nvSpPr>
      <dsp:spPr>
        <a:xfrm>
          <a:off x="477696" y="1484326"/>
          <a:ext cx="1142694" cy="114269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13000" b="-1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A296F6CC-4D6C-B545-B8C5-A05E49C3ED40}" type="datetimeFigureOut">
              <a:rPr lang="de-DE" smtClean="0"/>
              <a:t>25.06.2019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C9C05A3A-BA78-1D4C-8BC9-50B14F219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55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219D79B8-D2AE-214F-8FBD-E5CE6DA6FFD6}"/>
              </a:ext>
            </a:extLst>
          </p:cNvPr>
          <p:cNvGrpSpPr/>
          <p:nvPr userDrawn="1"/>
        </p:nvGrpSpPr>
        <p:grpSpPr>
          <a:xfrm>
            <a:off x="1392000" y="3024000"/>
            <a:ext cx="10803544" cy="1440000"/>
            <a:chOff x="1392000" y="3024000"/>
            <a:chExt cx="10803544" cy="1440000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A49BCA7D-2C22-B144-9229-34E9E4C6B011}"/>
                </a:ext>
              </a:extLst>
            </p:cNvPr>
            <p:cNvSpPr txBox="1"/>
            <p:nvPr userDrawn="1"/>
          </p:nvSpPr>
          <p:spPr>
            <a:xfrm>
              <a:off x="1440000" y="3024000"/>
              <a:ext cx="8335926" cy="54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</a:rPr>
                <a:t>Kundeninformation / Customer </a:t>
              </a:r>
              <a:r>
                <a:rPr lang="de-DE" sz="2400" dirty="0" err="1">
                  <a:solidFill>
                    <a:schemeClr val="bg1"/>
                  </a:solidFill>
                </a:rPr>
                <a:t>information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C1477118-8853-3C45-94CF-C7DAD5D54CB1}"/>
                </a:ext>
              </a:extLst>
            </p:cNvPr>
            <p:cNvGrpSpPr/>
            <p:nvPr userDrawn="1"/>
          </p:nvGrpSpPr>
          <p:grpSpPr>
            <a:xfrm>
              <a:off x="1392000" y="3564000"/>
              <a:ext cx="8044974" cy="900000"/>
              <a:chOff x="1392000" y="3564000"/>
              <a:chExt cx="8044974" cy="900000"/>
            </a:xfrm>
          </p:grpSpPr>
          <p:sp>
            <p:nvSpPr>
              <p:cNvPr id="15" name="Daten 14">
                <a:extLst>
                  <a:ext uri="{FF2B5EF4-FFF2-40B4-BE49-F238E27FC236}">
                    <a16:creationId xmlns:a16="http://schemas.microsoft.com/office/drawing/2014/main" id="{8B538BE7-080B-7A4E-94B5-99512B20E3EC}"/>
                  </a:ext>
                </a:extLst>
              </p:cNvPr>
              <p:cNvSpPr/>
              <p:nvPr userDrawn="1"/>
            </p:nvSpPr>
            <p:spPr>
              <a:xfrm>
                <a:off x="7513436" y="3564000"/>
                <a:ext cx="1923538" cy="900000"/>
              </a:xfrm>
              <a:prstGeom prst="flowChartInputOut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075A4A93-69FA-2545-991E-7DE24DF6A7AC}"/>
                  </a:ext>
                </a:extLst>
              </p:cNvPr>
              <p:cNvSpPr/>
              <p:nvPr userDrawn="1"/>
            </p:nvSpPr>
            <p:spPr>
              <a:xfrm>
                <a:off x="1392000" y="3564000"/>
                <a:ext cx="6795070" cy="9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5CCC50EF-E90D-6241-9A7E-9F6CB4616C3E}"/>
                </a:ext>
              </a:extLst>
            </p:cNvPr>
            <p:cNvGrpSpPr/>
            <p:nvPr userDrawn="1"/>
          </p:nvGrpSpPr>
          <p:grpSpPr>
            <a:xfrm>
              <a:off x="9140215" y="3564000"/>
              <a:ext cx="3055329" cy="900000"/>
              <a:chOff x="9140215" y="3564000"/>
              <a:chExt cx="3055329" cy="900000"/>
            </a:xfrm>
          </p:grpSpPr>
          <p:sp>
            <p:nvSpPr>
              <p:cNvPr id="16" name="Daten 15">
                <a:extLst>
                  <a:ext uri="{FF2B5EF4-FFF2-40B4-BE49-F238E27FC236}">
                    <a16:creationId xmlns:a16="http://schemas.microsoft.com/office/drawing/2014/main" id="{C5D20435-A27F-074D-88FC-809B405F0CCE}"/>
                  </a:ext>
                </a:extLst>
              </p:cNvPr>
              <p:cNvSpPr/>
              <p:nvPr userDrawn="1"/>
            </p:nvSpPr>
            <p:spPr>
              <a:xfrm>
                <a:off x="9140215" y="3564000"/>
                <a:ext cx="1923538" cy="900000"/>
              </a:xfrm>
              <a:prstGeom prst="flowChartInputOut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48E376DF-CD80-2144-911C-4DCD1ADB1F06}"/>
                  </a:ext>
                </a:extLst>
              </p:cNvPr>
              <p:cNvSpPr/>
              <p:nvPr userDrawn="1"/>
            </p:nvSpPr>
            <p:spPr>
              <a:xfrm>
                <a:off x="9909544" y="3564000"/>
                <a:ext cx="2286000" cy="9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F585343-143B-DA4E-B158-87D4847B8F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9863" y="3654000"/>
            <a:ext cx="7700352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DAA6067C-5790-DC48-913B-C3CD7F2CBA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36974" y="3654000"/>
            <a:ext cx="2609714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08/2018</a:t>
            </a:r>
          </a:p>
        </p:txBody>
      </p:sp>
    </p:spTree>
    <p:extLst>
      <p:ext uri="{BB962C8B-B14F-4D97-AF65-F5344CB8AC3E}">
        <p14:creationId xmlns:p14="http://schemas.microsoft.com/office/powerpoint/2010/main" val="263889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kel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06F30AC9-EC33-D746-AFB7-78696AC128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17C16DBF-DEE0-D142-A5EF-C444217849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905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9BA4E59-8795-2C4E-AEE8-738ADF9C0429}"/>
              </a:ext>
            </a:extLst>
          </p:cNvPr>
          <p:cNvSpPr txBox="1"/>
          <p:nvPr userDrawn="1"/>
        </p:nvSpPr>
        <p:spPr>
          <a:xfrm>
            <a:off x="271510" y="80614"/>
            <a:ext cx="9544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Kundeninformation / Customer </a:t>
            </a:r>
            <a:r>
              <a:rPr lang="de-DE" sz="36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endParaRPr lang="de-DE" sz="3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7DA7F83D-D554-C24A-8940-50AB2828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71" y="189895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6676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ier Fahrzeugbezeichnung eintragen" title="Fahrzeugbezeichnung"/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FFA7637-68C7-7645-9D94-90065AEE8C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ier Fahrzeugbezeichnung eintragen" title="Fahrzeugbezeichnung"/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20000" y="1560326"/>
            <a:ext cx="10800000" cy="4680000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18C34A6-6FD3-9446-B54B-2CA887B066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48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ier Fahrzeugbezeichnung eintragen" title="Fahrzeugbezeichnung"/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20000" y="1953157"/>
            <a:ext cx="5158181" cy="4183641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AT"/>
          </a:p>
        </p:txBody>
      </p:sp>
      <p:sp>
        <p:nvSpPr>
          <p:cNvPr id="5" name="Bildplatzhalter 3"/>
          <p:cNvSpPr>
            <a:spLocks noGrp="1"/>
          </p:cNvSpPr>
          <p:nvPr>
            <p:ph type="pic" sz="quarter" idx="11"/>
          </p:nvPr>
        </p:nvSpPr>
        <p:spPr>
          <a:xfrm>
            <a:off x="6361819" y="1967786"/>
            <a:ext cx="5158181" cy="4183641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AT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E16CDE3D-6523-FF48-BE35-55DEB8DC66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362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wic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C8693EE7-D5F5-CD49-8DD5-4F5CE44D20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132" y="4330090"/>
            <a:ext cx="3059113" cy="1855787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1C6BE748-6097-C648-B473-1F8AFEE5A0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0781" y="4330090"/>
            <a:ext cx="3059113" cy="1855787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F5B6AD37-C918-B548-B309-60B5B8A9A8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61482" y="4330090"/>
            <a:ext cx="3059113" cy="1855787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CB341537-16BB-FF44-9941-62068D4121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C8693EE7-D5F5-CD49-8DD5-4F5CE44D20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49304" y="1768714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49304" y="4159870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7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24184" y="1768714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24184" y="4159870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CC9B9577-3F28-9E47-B417-2FABB23D46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7257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stungs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BB9B4B6E-7C56-F541-BBFB-6077F9BA23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5" name="Bildplatzhalter 9">
            <a:extLst>
              <a:ext uri="{FF2B5EF4-FFF2-40B4-BE49-F238E27FC236}">
                <a16:creationId xmlns:a16="http://schemas.microsoft.com/office/drawing/2014/main" id="{12C5DFC6-98FA-FA48-9348-F6882C4D4A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80432" y="1762962"/>
            <a:ext cx="6479136" cy="4272078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96B86F5-73FF-4E4F-A52D-429172022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kelliste im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06F30AC9-EC33-D746-AFB7-78696AC128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2A9C2B7B-E388-FD48-8FF3-8151E03754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hyperlink" Target="mailto:office@remus-sebring.com" TargetMode="Externa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60B2FCC-B7B1-A74D-A63B-8738DA20FE6C}"/>
              </a:ext>
            </a:extLst>
          </p:cNvPr>
          <p:cNvSpPr/>
          <p:nvPr userDrawn="1"/>
        </p:nvSpPr>
        <p:spPr>
          <a:xfrm>
            <a:off x="182880" y="0"/>
            <a:ext cx="12009120" cy="6858000"/>
          </a:xfrm>
          <a:prstGeom prst="rect">
            <a:avLst/>
          </a:prstGeom>
          <a:solidFill>
            <a:srgbClr val="E3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34AE7-E837-0B4C-AC2A-3E2E3299D794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Daten 8">
            <a:extLst>
              <a:ext uri="{FF2B5EF4-FFF2-40B4-BE49-F238E27FC236}">
                <a16:creationId xmlns:a16="http://schemas.microsoft.com/office/drawing/2014/main" id="{F2553C0E-748C-5844-BB47-21B40E95886F}"/>
              </a:ext>
            </a:extLst>
          </p:cNvPr>
          <p:cNvSpPr/>
          <p:nvPr userDrawn="1"/>
        </p:nvSpPr>
        <p:spPr>
          <a:xfrm>
            <a:off x="9152786" y="1"/>
            <a:ext cx="1538830" cy="720000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96958C9-3333-B74D-9C5F-12AD706C26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9752" y="320689"/>
            <a:ext cx="1722025" cy="31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6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n 37">
            <a:extLst>
              <a:ext uri="{FF2B5EF4-FFF2-40B4-BE49-F238E27FC236}">
                <a16:creationId xmlns:a16="http://schemas.microsoft.com/office/drawing/2014/main" id="{19C354D2-9F54-0245-A7F8-38F158D990C8}"/>
              </a:ext>
            </a:extLst>
          </p:cNvPr>
          <p:cNvSpPr/>
          <p:nvPr userDrawn="1"/>
        </p:nvSpPr>
        <p:spPr>
          <a:xfrm>
            <a:off x="9152786" y="1"/>
            <a:ext cx="1538830" cy="720000"/>
          </a:xfrm>
          <a:prstGeom prst="flowChartInputOutput">
            <a:avLst/>
          </a:prstGeom>
          <a:solidFill>
            <a:srgbClr val="E3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E0E9CB57-6DB8-614D-BAEC-ECF66D83597E}"/>
              </a:ext>
            </a:extLst>
          </p:cNvPr>
          <p:cNvCxnSpPr/>
          <p:nvPr userDrawn="1"/>
        </p:nvCxnSpPr>
        <p:spPr>
          <a:xfrm>
            <a:off x="360000" y="720000"/>
            <a:ext cx="118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aten 39">
            <a:extLst>
              <a:ext uri="{FF2B5EF4-FFF2-40B4-BE49-F238E27FC236}">
                <a16:creationId xmlns:a16="http://schemas.microsoft.com/office/drawing/2014/main" id="{E7073266-52FE-4A4E-ACE7-80303CEFE53B}"/>
              </a:ext>
            </a:extLst>
          </p:cNvPr>
          <p:cNvSpPr>
            <a:spLocks noChangeAspect="1"/>
          </p:cNvSpPr>
          <p:nvPr userDrawn="1"/>
        </p:nvSpPr>
        <p:spPr>
          <a:xfrm>
            <a:off x="3131435" y="6498000"/>
            <a:ext cx="769414" cy="360000"/>
          </a:xfrm>
          <a:prstGeom prst="flowChartInputOutput">
            <a:avLst/>
          </a:prstGeom>
          <a:solidFill>
            <a:srgbClr val="E3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7984072-9480-F646-8A3B-15662982C871}"/>
              </a:ext>
            </a:extLst>
          </p:cNvPr>
          <p:cNvSpPr txBox="1"/>
          <p:nvPr userDrawn="1"/>
        </p:nvSpPr>
        <p:spPr>
          <a:xfrm>
            <a:off x="3982915" y="6498000"/>
            <a:ext cx="8082737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REMUS Innovation GmbH., Dr.-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Niederdorfer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-Straße 25, 8572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Bärnbach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Austria, 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11"/>
              </a:rPr>
              <a:t>office@remus-sebring.com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www.remus.eu</a:t>
            </a:r>
            <a:endParaRPr lang="de-DE" sz="1100" b="0" i="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F66F851E-AD65-AB42-A50F-70EA94A81782}"/>
              </a:ext>
            </a:extLst>
          </p:cNvPr>
          <p:cNvSpPr txBox="1"/>
          <p:nvPr userDrawn="1"/>
        </p:nvSpPr>
        <p:spPr>
          <a:xfrm>
            <a:off x="360000" y="6497515"/>
            <a:ext cx="3068516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REMUS | Member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REMUS-SEBRING Group</a:t>
            </a:r>
          </a:p>
        </p:txBody>
      </p:sp>
      <p:cxnSp>
        <p:nvCxnSpPr>
          <p:cNvPr id="45" name="Gerade Verbindung 44">
            <a:extLst>
              <a:ext uri="{FF2B5EF4-FFF2-40B4-BE49-F238E27FC236}">
                <a16:creationId xmlns:a16="http://schemas.microsoft.com/office/drawing/2014/main" id="{6E13E548-60E7-B143-837B-817977C09080}"/>
              </a:ext>
            </a:extLst>
          </p:cNvPr>
          <p:cNvCxnSpPr>
            <a:cxnSpLocks/>
          </p:cNvCxnSpPr>
          <p:nvPr userDrawn="1"/>
        </p:nvCxnSpPr>
        <p:spPr>
          <a:xfrm>
            <a:off x="360000" y="6498000"/>
            <a:ext cx="35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6C4BC525-53EE-4342-989E-35B8968A92DF}"/>
              </a:ext>
            </a:extLst>
          </p:cNvPr>
          <p:cNvCxnSpPr/>
          <p:nvPr userDrawn="1"/>
        </p:nvCxnSpPr>
        <p:spPr>
          <a:xfrm>
            <a:off x="3132000" y="6858485"/>
            <a:ext cx="9072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6">
            <a:extLst>
              <a:ext uri="{FF2B5EF4-FFF2-40B4-BE49-F238E27FC236}">
                <a16:creationId xmlns:a16="http://schemas.microsoft.com/office/drawing/2014/main" id="{B783860C-E638-A54F-A24B-74C12A37CB78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B131FD2-B43F-E54B-9B8F-8F1FC5ED6DE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339752" y="320689"/>
            <a:ext cx="1722025" cy="3142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6" r:id="rId3"/>
    <p:sldLayoutId id="2147483657" r:id="rId4"/>
    <p:sldLayoutId id="2147483650" r:id="rId5"/>
    <p:sldLayoutId id="2147483658" r:id="rId6"/>
    <p:sldLayoutId id="2147483651" r:id="rId7"/>
    <p:sldLayoutId id="2147483654" r:id="rId8"/>
    <p:sldLayoutId id="2147483655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6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4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8.jp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10.jp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9.jp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707E9A-2948-CB47-848C-792BB5A88B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 smtClean="0"/>
              <a:t>Harley Davidson Touring </a:t>
            </a:r>
            <a:r>
              <a:rPr lang="en-US" sz="2000" dirty="0"/>
              <a:t>FLTRXSE CVO Road Glide 117 </a:t>
            </a:r>
            <a:r>
              <a:rPr lang="en-US" sz="2000" dirty="0" smtClean="0"/>
              <a:t> MY 2018</a:t>
            </a:r>
            <a:endParaRPr lang="de-DE" sz="20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5555A9-A444-CA4B-966D-C048B79D5D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08/2019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651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46AE3-4658-A149-B00C-0F1154F2F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1" y="0"/>
            <a:ext cx="8820000" cy="1019908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Harley </a:t>
            </a:r>
            <a:r>
              <a:rPr lang="en-US" dirty="0"/>
              <a:t>Davidson Touring FLTRXSE CVO Road Glide 117  MY 2018</a:t>
            </a:r>
            <a:br>
              <a:rPr lang="en-US" dirty="0"/>
            </a:b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401" y="787212"/>
            <a:ext cx="10082960" cy="567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78" y="1346246"/>
            <a:ext cx="5186710" cy="291838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188" y="1216020"/>
            <a:ext cx="5524474" cy="31084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B478969-800B-9F4B-A4CD-1DCD68338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1" y="-1"/>
            <a:ext cx="8820000" cy="1046285"/>
          </a:xfrm>
        </p:spPr>
        <p:txBody>
          <a:bodyPr/>
          <a:lstStyle/>
          <a:p>
            <a:r>
              <a:rPr lang="en-US" dirty="0"/>
              <a:t>Harley Davidson Touring FLTRXSE CVO Road Glide 117  MY 2018</a:t>
            </a:r>
            <a:br>
              <a:rPr lang="en-US" dirty="0"/>
            </a:b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D75487E-2A7C-8D47-A964-ABBE83573C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6261" y="866068"/>
            <a:ext cx="10799763" cy="646538"/>
          </a:xfrm>
        </p:spPr>
        <p:txBody>
          <a:bodyPr>
            <a:normAutofit/>
          </a:bodyPr>
          <a:lstStyle/>
          <a:p>
            <a:r>
              <a:rPr lang="de-AT" dirty="0"/>
              <a:t>REMUS CUSTOM Schalldämpfer mit </a:t>
            </a:r>
            <a:r>
              <a:rPr lang="de-AT" b="1" dirty="0"/>
              <a:t>ASC</a:t>
            </a:r>
            <a:r>
              <a:rPr lang="de-AT" dirty="0"/>
              <a:t> (CAN-Bus gesteuertes Klappensystem) </a:t>
            </a:r>
            <a:r>
              <a:rPr lang="de-AT" dirty="0" smtClean="0"/>
              <a:t>mit beleuchteten Endkappen blau/rot</a:t>
            </a:r>
            <a:br>
              <a:rPr lang="de-AT" dirty="0" smtClean="0"/>
            </a:br>
            <a:r>
              <a:rPr lang="de-AT" dirty="0" smtClean="0"/>
              <a:t>REMUS </a:t>
            </a:r>
            <a:r>
              <a:rPr lang="de-AT" dirty="0"/>
              <a:t>CUSTOM </a:t>
            </a:r>
            <a:r>
              <a:rPr lang="de-AT" dirty="0" err="1"/>
              <a:t>exhaust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b="1" dirty="0"/>
              <a:t>ASC</a:t>
            </a:r>
            <a:r>
              <a:rPr lang="de-AT" dirty="0"/>
              <a:t> (CAN-Bus </a:t>
            </a:r>
            <a:r>
              <a:rPr lang="de-AT" dirty="0" err="1"/>
              <a:t>actuated</a:t>
            </a:r>
            <a:r>
              <a:rPr lang="de-AT" dirty="0"/>
              <a:t> </a:t>
            </a:r>
            <a:r>
              <a:rPr lang="de-AT" dirty="0" err="1"/>
              <a:t>sound</a:t>
            </a:r>
            <a:r>
              <a:rPr lang="de-AT" dirty="0"/>
              <a:t> </a:t>
            </a:r>
            <a:r>
              <a:rPr lang="de-AT" dirty="0" err="1"/>
              <a:t>system</a:t>
            </a:r>
            <a:r>
              <a:rPr lang="de-AT" dirty="0" smtClean="0"/>
              <a:t>)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lighting</a:t>
            </a:r>
            <a:r>
              <a:rPr lang="de-AT" dirty="0" smtClean="0"/>
              <a:t> </a:t>
            </a:r>
            <a:r>
              <a:rPr lang="de-AT" dirty="0" err="1" smtClean="0"/>
              <a:t>endcaps</a:t>
            </a:r>
            <a:r>
              <a:rPr lang="de-AT" dirty="0" smtClean="0"/>
              <a:t> </a:t>
            </a:r>
            <a:r>
              <a:rPr lang="de-AT" dirty="0" err="1" smtClean="0"/>
              <a:t>blue</a:t>
            </a:r>
            <a:r>
              <a:rPr lang="de-AT" dirty="0" smtClean="0"/>
              <a:t>/</a:t>
            </a:r>
            <a:r>
              <a:rPr lang="de-AT" dirty="0" err="1" smtClean="0"/>
              <a:t>red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45" y="3919541"/>
            <a:ext cx="4409384" cy="2483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94" y="3954964"/>
            <a:ext cx="4288694" cy="24131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867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1ED08AF1-F15A-E640-8212-B6C35DA706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7" b="3248"/>
          <a:stretch/>
        </p:blipFill>
        <p:spPr>
          <a:xfrm>
            <a:off x="6883073" y="2131488"/>
            <a:ext cx="1363383" cy="115746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A778E2A-9D70-C248-92B4-0E1A323CEA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12" t="12507" r="312" b="18632"/>
          <a:stretch/>
        </p:blipFill>
        <p:spPr>
          <a:xfrm>
            <a:off x="417876" y="3574441"/>
            <a:ext cx="1935499" cy="119319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97909AA-022D-4F41-B920-8FAF85B510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802" b="24995"/>
          <a:stretch/>
        </p:blipFill>
        <p:spPr>
          <a:xfrm>
            <a:off x="383151" y="2140612"/>
            <a:ext cx="2071747" cy="118006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153ED85-D061-1D4E-9BC0-B2C004D2A7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533" b="13065"/>
          <a:stretch/>
        </p:blipFill>
        <p:spPr>
          <a:xfrm>
            <a:off x="6878796" y="3587572"/>
            <a:ext cx="1493124" cy="11800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Harley Davidson Touring FLTRXSE CVO Road Glide 117  MY 2018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/>
              <a:t>REMUS CUSTOM Schalldämpfer mit </a:t>
            </a:r>
            <a:r>
              <a:rPr lang="de-AT" b="1" dirty="0"/>
              <a:t>ASC</a:t>
            </a:r>
            <a:r>
              <a:rPr lang="de-AT" dirty="0"/>
              <a:t> (CAN-Bus gesteuertes Klappensystem) / REMUS CUSTOM </a:t>
            </a:r>
            <a:r>
              <a:rPr lang="de-AT" dirty="0" err="1"/>
              <a:t>exhaust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b="1" dirty="0"/>
              <a:t>ASC</a:t>
            </a:r>
            <a:r>
              <a:rPr lang="de-AT" dirty="0"/>
              <a:t> (CAN-Bus </a:t>
            </a:r>
            <a:r>
              <a:rPr lang="de-AT" dirty="0" err="1"/>
              <a:t>actuated</a:t>
            </a:r>
            <a:r>
              <a:rPr lang="de-AT" dirty="0"/>
              <a:t> </a:t>
            </a:r>
            <a:r>
              <a:rPr lang="de-AT" dirty="0" err="1"/>
              <a:t>sound</a:t>
            </a:r>
            <a:r>
              <a:rPr lang="de-AT" dirty="0"/>
              <a:t> </a:t>
            </a:r>
            <a:r>
              <a:rPr lang="de-AT" dirty="0" err="1"/>
              <a:t>system</a:t>
            </a:r>
            <a:r>
              <a:rPr lang="de-AT" dirty="0"/>
              <a:t>)</a:t>
            </a:r>
            <a:endParaRPr lang="de-DE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0C8B6659-60EA-B043-AF6A-799C5E28C7F3}"/>
              </a:ext>
            </a:extLst>
          </p:cNvPr>
          <p:cNvSpPr txBox="1">
            <a:spLocks/>
          </p:cNvSpPr>
          <p:nvPr/>
        </p:nvSpPr>
        <p:spPr>
          <a:xfrm>
            <a:off x="1096626" y="5201352"/>
            <a:ext cx="4860000" cy="72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/>
              <a:t>CAN-BUS gesteuertes Klappensystem / CAN-bus </a:t>
            </a:r>
            <a:r>
              <a:rPr lang="de-AT" sz="1200" dirty="0" err="1"/>
              <a:t>controlled</a:t>
            </a:r>
            <a:r>
              <a:rPr lang="de-AT" sz="1200" dirty="0"/>
              <a:t> </a:t>
            </a:r>
            <a:r>
              <a:rPr lang="de-AT" sz="1200" dirty="0" err="1"/>
              <a:t>valve</a:t>
            </a:r>
            <a:r>
              <a:rPr lang="de-AT" sz="1200" dirty="0"/>
              <a:t> </a:t>
            </a:r>
            <a:r>
              <a:rPr lang="de-AT" sz="1200" dirty="0" err="1"/>
              <a:t>system</a:t>
            </a:r>
            <a:endParaRPr lang="de-A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/>
              <a:t>Soundmodulation per Taster / Sound </a:t>
            </a:r>
            <a:r>
              <a:rPr lang="de-AT" sz="1200" dirty="0" err="1"/>
              <a:t>modulation</a:t>
            </a:r>
            <a:r>
              <a:rPr lang="de-AT" sz="1200" dirty="0"/>
              <a:t> via push </a:t>
            </a:r>
            <a:r>
              <a:rPr lang="de-AT" sz="1200" dirty="0" err="1"/>
              <a:t>button</a:t>
            </a:r>
            <a:r>
              <a:rPr lang="de-AT" sz="1200" dirty="0"/>
              <a:t> </a:t>
            </a:r>
            <a:r>
              <a:rPr lang="de-AT" sz="1200" dirty="0" err="1"/>
              <a:t>switch</a:t>
            </a:r>
            <a:endParaRPr lang="de-AT" sz="1200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8E5851AA-30FC-3948-A344-AB5230D8782B}"/>
              </a:ext>
            </a:extLst>
          </p:cNvPr>
          <p:cNvSpPr txBox="1">
            <a:spLocks/>
          </p:cNvSpPr>
          <p:nvPr/>
        </p:nvSpPr>
        <p:spPr>
          <a:xfrm>
            <a:off x="6311125" y="5201352"/>
            <a:ext cx="4860000" cy="72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/>
              <a:t>Endkappen wählbar und wechselbar / </a:t>
            </a:r>
            <a:r>
              <a:rPr lang="de-AT" sz="1200" dirty="0" err="1"/>
              <a:t>Selectable</a:t>
            </a:r>
            <a:r>
              <a:rPr lang="de-AT" sz="1200" dirty="0"/>
              <a:t> </a:t>
            </a:r>
            <a:r>
              <a:rPr lang="de-AT" sz="1200" dirty="0" err="1"/>
              <a:t>and</a:t>
            </a:r>
            <a:r>
              <a:rPr lang="de-AT" sz="1200" dirty="0"/>
              <a:t> </a:t>
            </a:r>
            <a:r>
              <a:rPr lang="de-AT" sz="1200" dirty="0" err="1"/>
              <a:t>changeable</a:t>
            </a:r>
            <a:r>
              <a:rPr lang="de-AT" sz="1200" dirty="0"/>
              <a:t> end </a:t>
            </a:r>
            <a:r>
              <a:rPr lang="de-AT" sz="1200" dirty="0" err="1"/>
              <a:t>caps</a:t>
            </a:r>
            <a:endParaRPr lang="de-A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/>
              <a:t>EG Genehmigung / EC </a:t>
            </a:r>
            <a:r>
              <a:rPr lang="de-AT" sz="1200" dirty="0" err="1"/>
              <a:t>homologation</a:t>
            </a:r>
            <a:endParaRPr lang="de-DE" sz="1200" dirty="0"/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9A2BBF83-F3DD-EE47-95C0-715C880FB225}"/>
              </a:ext>
            </a:extLst>
          </p:cNvPr>
          <p:cNvGraphicFramePr/>
          <p:nvPr>
            <p:extLst/>
          </p:nvPr>
        </p:nvGraphicFramePr>
        <p:xfrm>
          <a:off x="1493452" y="2140084"/>
          <a:ext cx="4123840" cy="2627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EF0164EA-C4F2-EF45-9CC4-014E85FD8F17}"/>
              </a:ext>
            </a:extLst>
          </p:cNvPr>
          <p:cNvGraphicFramePr/>
          <p:nvPr>
            <p:extLst/>
          </p:nvPr>
        </p:nvGraphicFramePr>
        <p:xfrm>
          <a:off x="7663049" y="2140084"/>
          <a:ext cx="4123840" cy="2627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4046479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0001" y="-1"/>
            <a:ext cx="8820000" cy="1055077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Harley </a:t>
            </a:r>
            <a:r>
              <a:rPr lang="en-US" dirty="0"/>
              <a:t>Davidson Touring FLTRXSE CVO Road Glide 117  MY 2018</a:t>
            </a:r>
            <a:r>
              <a:rPr lang="de-DE" dirty="0"/>
              <a:t/>
            </a:r>
            <a:br>
              <a:rPr lang="de-DE" dirty="0"/>
            </a:b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 smtClean="0"/>
              <a:t>Endkappen schwarz / </a:t>
            </a:r>
            <a:r>
              <a:rPr lang="de-AT" dirty="0"/>
              <a:t>End </a:t>
            </a:r>
            <a:r>
              <a:rPr lang="de-AT" dirty="0" err="1" smtClean="0"/>
              <a:t>caps</a:t>
            </a:r>
            <a:r>
              <a:rPr lang="de-AT" dirty="0" smtClean="0"/>
              <a:t> </a:t>
            </a:r>
            <a:r>
              <a:rPr lang="de-AT" dirty="0" err="1" smtClean="0"/>
              <a:t>black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9"/>
          <a:stretch/>
        </p:blipFill>
        <p:spPr>
          <a:xfrm>
            <a:off x="640933" y="1758839"/>
            <a:ext cx="5118932" cy="418016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 t="835" r="3094" b="1663"/>
          <a:stretch/>
        </p:blipFill>
        <p:spPr>
          <a:xfrm>
            <a:off x="5794079" y="1758839"/>
            <a:ext cx="5725684" cy="421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3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0001" y="-1"/>
            <a:ext cx="8820000" cy="1055077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Harley </a:t>
            </a:r>
            <a:r>
              <a:rPr lang="en-US" dirty="0"/>
              <a:t>Davidson Touring FLTRXSE CVO Road Glide 117  MY 2018</a:t>
            </a:r>
            <a:r>
              <a:rPr lang="de-DE" dirty="0"/>
              <a:t/>
            </a:r>
            <a:br>
              <a:rPr lang="de-DE" dirty="0"/>
            </a:b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 smtClean="0"/>
              <a:t>Endkappen / </a:t>
            </a:r>
            <a:r>
              <a:rPr lang="de-AT" dirty="0"/>
              <a:t>End </a:t>
            </a:r>
            <a:r>
              <a:rPr lang="de-AT" dirty="0" err="1" smtClean="0"/>
              <a:t>caps</a:t>
            </a:r>
            <a:endParaRPr lang="de-DE" dirty="0"/>
          </a:p>
        </p:txBody>
      </p:sp>
      <p:pic>
        <p:nvPicPr>
          <p:cNvPr id="9" name="Bildplatzhalter 12">
            <a:extLst>
              <a:ext uri="{FF2B5EF4-FFF2-40B4-BE49-F238E27FC236}">
                <a16:creationId xmlns:a16="http://schemas.microsoft.com/office/drawing/2014/main" id="{9BB07A33-8743-D54B-A019-D1BB78FB3E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4" t="4180" r="12992" b="13120"/>
          <a:stretch/>
        </p:blipFill>
        <p:spPr>
          <a:xfrm>
            <a:off x="6324522" y="3804390"/>
            <a:ext cx="2376188" cy="1440000"/>
          </a:xfrm>
          <a:prstGeom prst="rect">
            <a:avLst/>
          </a:prstGeom>
          <a:ln>
            <a:solidFill>
              <a:srgbClr val="E3E4E3"/>
            </a:solidFill>
          </a:ln>
        </p:spPr>
      </p:pic>
      <p:pic>
        <p:nvPicPr>
          <p:cNvPr id="10" name="Bildplatzhalter 10">
            <a:extLst>
              <a:ext uri="{FF2B5EF4-FFF2-40B4-BE49-F238E27FC236}">
                <a16:creationId xmlns:a16="http://schemas.microsoft.com/office/drawing/2014/main" id="{8E4E5EC9-6C7C-0644-B409-07DC2A0ED4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2" t="4424" r="12427" b="12331"/>
          <a:stretch/>
        </p:blipFill>
        <p:spPr>
          <a:xfrm>
            <a:off x="3630773" y="3804390"/>
            <a:ext cx="2376188" cy="1440000"/>
          </a:xfrm>
          <a:prstGeom prst="rect">
            <a:avLst/>
          </a:prstGeom>
          <a:ln>
            <a:solidFill>
              <a:srgbClr val="E3E4E3"/>
            </a:solidFill>
          </a:ln>
        </p:spPr>
      </p:pic>
      <p:pic>
        <p:nvPicPr>
          <p:cNvPr id="11" name="Bildplatzhalter 14">
            <a:extLst>
              <a:ext uri="{FF2B5EF4-FFF2-40B4-BE49-F238E27FC236}">
                <a16:creationId xmlns:a16="http://schemas.microsoft.com/office/drawing/2014/main" id="{E2D01B51-BFBA-B94E-BC0E-41CCA40156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37" t="4077" r="12038" b="15294"/>
          <a:stretch/>
        </p:blipFill>
        <p:spPr>
          <a:xfrm>
            <a:off x="9051008" y="3780440"/>
            <a:ext cx="2376188" cy="1440000"/>
          </a:xfrm>
          <a:prstGeom prst="rect">
            <a:avLst/>
          </a:prstGeom>
          <a:ln>
            <a:solidFill>
              <a:srgbClr val="E3E4E3"/>
            </a:solidFill>
          </a:ln>
        </p:spPr>
      </p:pic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DB542A0B-1AAD-884F-A0D2-AC438ABA8EF4}"/>
              </a:ext>
            </a:extLst>
          </p:cNvPr>
          <p:cNvSpPr txBox="1">
            <a:spLocks/>
          </p:cNvSpPr>
          <p:nvPr/>
        </p:nvSpPr>
        <p:spPr>
          <a:xfrm>
            <a:off x="4039626" y="4984771"/>
            <a:ext cx="1644247" cy="234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Straight End V1 (</a:t>
            </a:r>
            <a:r>
              <a:rPr lang="de-AT" dirty="0" smtClean="0"/>
              <a:t>EK61</a:t>
            </a:r>
            <a:r>
              <a:rPr lang="de-AT" dirty="0"/>
              <a:t>)</a:t>
            </a:r>
            <a:endParaRPr lang="de-DE" dirty="0"/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4FA9D789-F446-F84D-A132-D6E540705402}"/>
              </a:ext>
            </a:extLst>
          </p:cNvPr>
          <p:cNvSpPr txBox="1">
            <a:spLocks/>
          </p:cNvSpPr>
          <p:nvPr/>
        </p:nvSpPr>
        <p:spPr>
          <a:xfrm>
            <a:off x="6674820" y="4996449"/>
            <a:ext cx="2630589" cy="234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Straight End V2 (</a:t>
            </a:r>
            <a:r>
              <a:rPr lang="de-AT" dirty="0" smtClean="0"/>
              <a:t>EK62</a:t>
            </a:r>
            <a:r>
              <a:rPr lang="de-AT" dirty="0"/>
              <a:t>)</a:t>
            </a:r>
            <a:endParaRPr lang="de-DE" dirty="0"/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DFD3794E-B5E2-BE43-8181-753188E4F130}"/>
              </a:ext>
            </a:extLst>
          </p:cNvPr>
          <p:cNvSpPr txBox="1">
            <a:spLocks/>
          </p:cNvSpPr>
          <p:nvPr/>
        </p:nvSpPr>
        <p:spPr>
          <a:xfrm>
            <a:off x="9345579" y="4984771"/>
            <a:ext cx="1620000" cy="234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err="1"/>
              <a:t>Slash</a:t>
            </a:r>
            <a:r>
              <a:rPr lang="de-AT" dirty="0"/>
              <a:t> Cut V1 (</a:t>
            </a:r>
            <a:r>
              <a:rPr lang="de-AT" dirty="0" smtClean="0"/>
              <a:t>EK63</a:t>
            </a:r>
            <a:r>
              <a:rPr lang="de-AT" dirty="0"/>
              <a:t>)</a:t>
            </a:r>
            <a:endParaRPr lang="de-DE" dirty="0"/>
          </a:p>
        </p:txBody>
      </p:sp>
      <p:pic>
        <p:nvPicPr>
          <p:cNvPr id="22" name="Bildplatzhalter 13">
            <a:extLst>
              <a:ext uri="{FF2B5EF4-FFF2-40B4-BE49-F238E27FC236}">
                <a16:creationId xmlns:a16="http://schemas.microsoft.com/office/drawing/2014/main" id="{F92DDAA4-425E-9146-85DA-107E9016AC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40" t="4418" r="12879" b="12438"/>
          <a:stretch/>
        </p:blipFill>
        <p:spPr>
          <a:xfrm>
            <a:off x="3630773" y="1985974"/>
            <a:ext cx="2376188" cy="1440000"/>
          </a:xfrm>
          <a:prstGeom prst="rect">
            <a:avLst/>
          </a:prstGeom>
          <a:ln w="3175">
            <a:solidFill>
              <a:srgbClr val="E3E4E3"/>
            </a:solidFill>
          </a:ln>
        </p:spPr>
      </p:pic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DB542A0B-1AAD-884F-A0D2-AC438ABA8EF4}"/>
              </a:ext>
            </a:extLst>
          </p:cNvPr>
          <p:cNvSpPr txBox="1">
            <a:spLocks/>
          </p:cNvSpPr>
          <p:nvPr/>
        </p:nvSpPr>
        <p:spPr>
          <a:xfrm>
            <a:off x="4011140" y="3152943"/>
            <a:ext cx="1717028" cy="234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Straight End V1 (</a:t>
            </a:r>
            <a:r>
              <a:rPr lang="de-AT" dirty="0" smtClean="0"/>
              <a:t>EK41</a:t>
            </a:r>
            <a:r>
              <a:rPr lang="de-AT" dirty="0"/>
              <a:t>)</a:t>
            </a:r>
            <a:endParaRPr lang="de-DE" dirty="0"/>
          </a:p>
        </p:txBody>
      </p:sp>
      <p:pic>
        <p:nvPicPr>
          <p:cNvPr id="23" name="Bildplatzhalter 15">
            <a:extLst>
              <a:ext uri="{FF2B5EF4-FFF2-40B4-BE49-F238E27FC236}">
                <a16:creationId xmlns:a16="http://schemas.microsoft.com/office/drawing/2014/main" id="{A509AE7C-9E4F-B146-A77A-D533156B4F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77" t="2811" r="12238" b="12805"/>
          <a:stretch/>
        </p:blipFill>
        <p:spPr>
          <a:xfrm>
            <a:off x="6324522" y="1988278"/>
            <a:ext cx="2376188" cy="1440000"/>
          </a:xfrm>
          <a:prstGeom prst="rect">
            <a:avLst/>
          </a:prstGeom>
          <a:ln w="3175">
            <a:solidFill>
              <a:srgbClr val="E3E4E3"/>
            </a:solidFill>
          </a:ln>
        </p:spPr>
      </p:pic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4FA9D789-F446-F84D-A132-D6E540705402}"/>
              </a:ext>
            </a:extLst>
          </p:cNvPr>
          <p:cNvSpPr txBox="1">
            <a:spLocks/>
          </p:cNvSpPr>
          <p:nvPr/>
        </p:nvSpPr>
        <p:spPr>
          <a:xfrm>
            <a:off x="6674820" y="3171306"/>
            <a:ext cx="1620000" cy="234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Straight End V2 (</a:t>
            </a:r>
            <a:r>
              <a:rPr lang="de-AT" dirty="0" smtClean="0"/>
              <a:t>EK42</a:t>
            </a:r>
            <a:r>
              <a:rPr lang="de-AT" dirty="0"/>
              <a:t>)</a:t>
            </a:r>
            <a:endParaRPr lang="de-DE" dirty="0"/>
          </a:p>
        </p:txBody>
      </p:sp>
      <p:pic>
        <p:nvPicPr>
          <p:cNvPr id="25" name="Bildplatzhalter 17">
            <a:extLst>
              <a:ext uri="{FF2B5EF4-FFF2-40B4-BE49-F238E27FC236}">
                <a16:creationId xmlns:a16="http://schemas.microsoft.com/office/drawing/2014/main" id="{C824DF55-423A-094C-9937-512E4E07D24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258" t="3511" r="14037" b="16083"/>
          <a:stretch/>
        </p:blipFill>
        <p:spPr>
          <a:xfrm>
            <a:off x="9018271" y="1985974"/>
            <a:ext cx="2376188" cy="1440000"/>
          </a:xfrm>
          <a:prstGeom prst="rect">
            <a:avLst/>
          </a:prstGeom>
          <a:ln w="3175">
            <a:solidFill>
              <a:srgbClr val="E3E4E3"/>
            </a:solidFill>
          </a:ln>
        </p:spPr>
      </p:pic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DFD3794E-B5E2-BE43-8181-753188E4F130}"/>
              </a:ext>
            </a:extLst>
          </p:cNvPr>
          <p:cNvSpPr txBox="1">
            <a:spLocks/>
          </p:cNvSpPr>
          <p:nvPr/>
        </p:nvSpPr>
        <p:spPr>
          <a:xfrm>
            <a:off x="9345579" y="3151453"/>
            <a:ext cx="1620000" cy="234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err="1"/>
              <a:t>Slash</a:t>
            </a:r>
            <a:r>
              <a:rPr lang="de-AT" dirty="0"/>
              <a:t> Cut V1 (</a:t>
            </a:r>
            <a:r>
              <a:rPr lang="de-AT" dirty="0" smtClean="0"/>
              <a:t>EK43</a:t>
            </a:r>
            <a:r>
              <a:rPr lang="de-AT" dirty="0"/>
              <a:t>)</a:t>
            </a:r>
            <a:endParaRPr lang="de-DE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6" t="13288" r="18756" b="13661"/>
          <a:stretch/>
        </p:blipFill>
        <p:spPr>
          <a:xfrm>
            <a:off x="946476" y="1967610"/>
            <a:ext cx="2372265" cy="1437696"/>
          </a:xfrm>
          <a:prstGeom prst="rect">
            <a:avLst/>
          </a:prstGeom>
          <a:ln>
            <a:solidFill>
              <a:srgbClr val="E3E4E3"/>
            </a:solidFill>
          </a:ln>
        </p:spPr>
      </p:pic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DFD3794E-B5E2-BE43-8181-753188E4F130}"/>
              </a:ext>
            </a:extLst>
          </p:cNvPr>
          <p:cNvSpPr txBox="1">
            <a:spLocks/>
          </p:cNvSpPr>
          <p:nvPr/>
        </p:nvSpPr>
        <p:spPr>
          <a:xfrm>
            <a:off x="1377113" y="3150462"/>
            <a:ext cx="1461358" cy="234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/>
              <a:t>Short </a:t>
            </a:r>
            <a:r>
              <a:rPr lang="de-AT" dirty="0"/>
              <a:t>Cut V1 (</a:t>
            </a:r>
            <a:r>
              <a:rPr lang="de-AT" dirty="0" smtClean="0"/>
              <a:t>EK40)</a:t>
            </a:r>
            <a:endParaRPr lang="de-DE" dirty="0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8" t="14755" r="18592" b="13642"/>
          <a:stretch/>
        </p:blipFill>
        <p:spPr>
          <a:xfrm>
            <a:off x="952004" y="3782109"/>
            <a:ext cx="2366737" cy="1436662"/>
          </a:xfrm>
          <a:prstGeom prst="rect">
            <a:avLst/>
          </a:prstGeom>
          <a:ln>
            <a:solidFill>
              <a:srgbClr val="E3E4E3"/>
            </a:solidFill>
          </a:ln>
        </p:spPr>
      </p:pic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DFD3794E-B5E2-BE43-8181-753188E4F130}"/>
              </a:ext>
            </a:extLst>
          </p:cNvPr>
          <p:cNvSpPr txBox="1">
            <a:spLocks/>
          </p:cNvSpPr>
          <p:nvPr/>
        </p:nvSpPr>
        <p:spPr>
          <a:xfrm>
            <a:off x="1383164" y="4984771"/>
            <a:ext cx="1449256" cy="234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/>
              <a:t>Short </a:t>
            </a:r>
            <a:r>
              <a:rPr lang="de-AT" dirty="0"/>
              <a:t>Cut V1 (</a:t>
            </a:r>
            <a:r>
              <a:rPr lang="de-AT" dirty="0" smtClean="0"/>
              <a:t>EK60)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8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E5C15-6F7A-274F-8D3D-43C5C64B9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1" y="0"/>
            <a:ext cx="8820000" cy="1041584"/>
          </a:xfrm>
        </p:spPr>
        <p:txBody>
          <a:bodyPr/>
          <a:lstStyle/>
          <a:p>
            <a:r>
              <a:rPr lang="en-US" dirty="0"/>
              <a:t>Harley Davidson Touring FLTRXSE CVO Road Glide 117  MY 2018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88CB86-4AB8-A14C-8A47-FF560B24DD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Leistungsdiagramm / </a:t>
            </a:r>
            <a:r>
              <a:rPr lang="de-DE" dirty="0" err="1"/>
              <a:t>Dyno</a:t>
            </a:r>
            <a:r>
              <a:rPr lang="de-DE" dirty="0"/>
              <a:t> </a:t>
            </a:r>
            <a:r>
              <a:rPr lang="de-DE" dirty="0" err="1" smtClean="0"/>
              <a:t>chart</a:t>
            </a:r>
            <a:r>
              <a:rPr lang="de-DE" dirty="0" smtClean="0"/>
              <a:t> – Slip-On + ASC EG/ABE/EEC</a:t>
            </a:r>
            <a:endParaRPr lang="de-DE" dirty="0"/>
          </a:p>
        </p:txBody>
      </p:sp>
      <p:sp>
        <p:nvSpPr>
          <p:cNvPr id="7" name="Flussdiagramm: Daten 6"/>
          <p:cNvSpPr/>
          <p:nvPr/>
        </p:nvSpPr>
        <p:spPr>
          <a:xfrm>
            <a:off x="8362493" y="974971"/>
            <a:ext cx="3666227" cy="2074511"/>
          </a:xfrm>
          <a:prstGeom prst="flowChartInputOutput">
            <a:avLst/>
          </a:prstGeom>
          <a:solidFill>
            <a:srgbClr val="E3E4E3"/>
          </a:solidFill>
          <a:ln w="3175" cap="sq" cmpd="tri">
            <a:solidFill>
              <a:srgbClr val="E3E4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9064731" y="1258175"/>
            <a:ext cx="24550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FACTORY FACTS: </a:t>
            </a:r>
          </a:p>
          <a:p>
            <a:r>
              <a:rPr lang="de-AT" sz="1000" dirty="0" smtClean="0"/>
              <a:t>bei offener Klappe/ </a:t>
            </a:r>
            <a:r>
              <a:rPr lang="de-AT" sz="1000" dirty="0" err="1" smtClean="0"/>
              <a:t>with</a:t>
            </a:r>
            <a:r>
              <a:rPr lang="de-AT" sz="1000" dirty="0" smtClean="0"/>
              <a:t> open </a:t>
            </a:r>
            <a:r>
              <a:rPr lang="de-AT" sz="1000" dirty="0" err="1" smtClean="0"/>
              <a:t>valve</a:t>
            </a:r>
            <a:endParaRPr lang="de-AT" sz="1000" dirty="0" smtClean="0"/>
          </a:p>
          <a:p>
            <a:pPr algn="ctr"/>
            <a:endParaRPr lang="de-AT" dirty="0" smtClean="0"/>
          </a:p>
          <a:p>
            <a:r>
              <a:rPr lang="de-AT" dirty="0" smtClean="0"/>
              <a:t>+   6,0 PS / </a:t>
            </a:r>
            <a:r>
              <a:rPr lang="de-AT" sz="1000" dirty="0" smtClean="0"/>
              <a:t>3400 </a:t>
            </a:r>
            <a:r>
              <a:rPr lang="de-AT" sz="1000" dirty="0" err="1" smtClean="0"/>
              <a:t>rpm</a:t>
            </a:r>
            <a:endParaRPr lang="de-AT" sz="1000" dirty="0" smtClean="0"/>
          </a:p>
          <a:p>
            <a:endParaRPr lang="de-AT" sz="1000" dirty="0"/>
          </a:p>
          <a:p>
            <a:r>
              <a:rPr lang="de-AT" dirty="0" smtClean="0"/>
              <a:t>+  12,3 NM / </a:t>
            </a:r>
            <a:r>
              <a:rPr lang="de-AT" sz="1000" dirty="0" smtClean="0"/>
              <a:t>3400 </a:t>
            </a:r>
            <a:r>
              <a:rPr lang="de-AT" sz="1000" dirty="0" err="1" smtClean="0"/>
              <a:t>rp</a:t>
            </a:r>
            <a:r>
              <a:rPr lang="de-AT" sz="1000" dirty="0" err="1"/>
              <a:t>m</a:t>
            </a:r>
            <a:endParaRPr lang="de-AT" sz="1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7880" r="13478" b="3999"/>
          <a:stretch/>
        </p:blipFill>
        <p:spPr>
          <a:xfrm>
            <a:off x="360001" y="1102038"/>
            <a:ext cx="5625163" cy="362865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7879" r="13682" b="3273"/>
          <a:stretch/>
        </p:blipFill>
        <p:spPr>
          <a:xfrm>
            <a:off x="6195348" y="3100034"/>
            <a:ext cx="5259590" cy="340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C86780-642F-4242-B39B-1BA2041454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Harley Davidson Touring FLTRXSE CVO Road Glide 117  MY 2018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C2929C-4E42-D24D-A2DC-FF495C5D02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849" y="914400"/>
            <a:ext cx="10799763" cy="334108"/>
          </a:xfrm>
        </p:spPr>
        <p:txBody>
          <a:bodyPr/>
          <a:lstStyle/>
          <a:p>
            <a:r>
              <a:rPr lang="de-DE" dirty="0"/>
              <a:t>Artikelnummer / Part </a:t>
            </a:r>
            <a:r>
              <a:rPr lang="de-DE" dirty="0" err="1"/>
              <a:t>number</a:t>
            </a: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73218B77-E58C-2947-8C02-5429A996A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293874"/>
              </p:ext>
            </p:extLst>
          </p:nvPr>
        </p:nvGraphicFramePr>
        <p:xfrm>
          <a:off x="603849" y="1378502"/>
          <a:ext cx="11193189" cy="5005264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576572">
                  <a:extLst>
                    <a:ext uri="{9D8B030D-6E8A-4147-A177-3AD203B41FA5}">
                      <a16:colId xmlns:a16="http://schemas.microsoft.com/office/drawing/2014/main" val="1303132601"/>
                    </a:ext>
                  </a:extLst>
                </a:gridCol>
                <a:gridCol w="374365">
                  <a:extLst>
                    <a:ext uri="{9D8B030D-6E8A-4147-A177-3AD203B41FA5}">
                      <a16:colId xmlns:a16="http://schemas.microsoft.com/office/drawing/2014/main" val="1336438150"/>
                    </a:ext>
                  </a:extLst>
                </a:gridCol>
                <a:gridCol w="2441276">
                  <a:extLst>
                    <a:ext uri="{9D8B030D-6E8A-4147-A177-3AD203B41FA5}">
                      <a16:colId xmlns:a16="http://schemas.microsoft.com/office/drawing/2014/main" val="985945673"/>
                    </a:ext>
                  </a:extLst>
                </a:gridCol>
                <a:gridCol w="2341120">
                  <a:extLst>
                    <a:ext uri="{9D8B030D-6E8A-4147-A177-3AD203B41FA5}">
                      <a16:colId xmlns:a16="http://schemas.microsoft.com/office/drawing/2014/main" val="2853020887"/>
                    </a:ext>
                  </a:extLst>
                </a:gridCol>
                <a:gridCol w="747928">
                  <a:extLst>
                    <a:ext uri="{9D8B030D-6E8A-4147-A177-3AD203B41FA5}">
                      <a16:colId xmlns:a16="http://schemas.microsoft.com/office/drawing/2014/main" val="4221148953"/>
                    </a:ext>
                  </a:extLst>
                </a:gridCol>
                <a:gridCol w="924185">
                  <a:extLst>
                    <a:ext uri="{9D8B030D-6E8A-4147-A177-3AD203B41FA5}">
                      <a16:colId xmlns:a16="http://schemas.microsoft.com/office/drawing/2014/main" val="2795221947"/>
                    </a:ext>
                  </a:extLst>
                </a:gridCol>
                <a:gridCol w="875432">
                  <a:extLst>
                    <a:ext uri="{9D8B030D-6E8A-4147-A177-3AD203B41FA5}">
                      <a16:colId xmlns:a16="http://schemas.microsoft.com/office/drawing/2014/main" val="3799794625"/>
                    </a:ext>
                  </a:extLst>
                </a:gridCol>
                <a:gridCol w="963406">
                  <a:extLst>
                    <a:ext uri="{9D8B030D-6E8A-4147-A177-3AD203B41FA5}">
                      <a16:colId xmlns:a16="http://schemas.microsoft.com/office/drawing/2014/main" val="3446065895"/>
                    </a:ext>
                  </a:extLst>
                </a:gridCol>
                <a:gridCol w="948905">
                  <a:extLst>
                    <a:ext uri="{9D8B030D-6E8A-4147-A177-3AD203B41FA5}">
                      <a16:colId xmlns:a16="http://schemas.microsoft.com/office/drawing/2014/main" val="4084619018"/>
                    </a:ext>
                  </a:extLst>
                </a:gridCol>
              </a:tblGrid>
              <a:tr h="259612"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Modell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Bj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 /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year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Beschreibung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description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Mantelvariante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Sleeve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version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Art. Nr. / </a:t>
                      </a:r>
                    </a:p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part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exkl. MwSt.</a:t>
                      </a:r>
                      <a:b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excl. VAT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74094"/>
                  </a:ext>
                </a:extLst>
              </a:tr>
              <a:tr h="500827"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Touring</a:t>
                      </a:r>
                      <a:r>
                        <a:rPr lang="de-DE" sz="1000" b="0" i="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FLTRXSE (Euro 4)</a:t>
                      </a:r>
                    </a:p>
                    <a:p>
                      <a:pPr algn="l"/>
                      <a:r>
                        <a:rPr lang="de-DE" sz="1000" b="0" i="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Milwaukee </a:t>
                      </a:r>
                      <a:r>
                        <a:rPr lang="de-DE" sz="1000" b="0" i="0" baseline="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Eight</a:t>
                      </a:r>
                      <a:endParaRPr lang="de-DE" sz="1000" b="0" i="0" baseline="0" dirty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18-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000" b="1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CUSTOM Schalldämpfer und Design der </a:t>
                      </a:r>
                      <a:r>
                        <a:rPr lang="de-DE" sz="1000" b="1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Endkappe</a:t>
                      </a:r>
                      <a:r>
                        <a:rPr lang="de-DE" sz="1000" b="1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wählbar, beides nur gemeinsam </a:t>
                      </a:r>
                      <a:r>
                        <a:rPr lang="de-DE" sz="1000" b="1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montierbar</a:t>
                      </a:r>
                      <a:endParaRPr lang="de-DE" sz="1000" b="1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000" b="1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Custom </a:t>
                      </a:r>
                      <a:r>
                        <a:rPr lang="de-DE" sz="1000" b="1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exhaust</a:t>
                      </a:r>
                      <a:r>
                        <a:rPr lang="de-DE" sz="1000" b="1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1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and</a:t>
                      </a:r>
                      <a:r>
                        <a:rPr lang="de-DE" sz="1000" b="1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1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selectable</a:t>
                      </a:r>
                      <a:r>
                        <a:rPr lang="de-DE" sz="1000" b="1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end </a:t>
                      </a:r>
                      <a:r>
                        <a:rPr lang="de-DE" sz="1000" b="1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cap</a:t>
                      </a:r>
                      <a:r>
                        <a:rPr lang="de-DE" sz="1000" b="1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design </a:t>
                      </a:r>
                      <a:r>
                        <a:rPr lang="de-DE" sz="1000" b="1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only</a:t>
                      </a:r>
                      <a:r>
                        <a:rPr lang="de-DE" sz="1000" b="1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1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fits</a:t>
                      </a:r>
                      <a:r>
                        <a:rPr lang="de-DE" sz="1000" b="1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1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as</a:t>
                      </a:r>
                      <a:r>
                        <a:rPr lang="de-DE" sz="1000" b="1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a </a:t>
                      </a:r>
                      <a:r>
                        <a:rPr lang="de-DE" sz="1000" b="1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complete</a:t>
                      </a:r>
                      <a:r>
                        <a:rPr lang="de-DE" sz="1000" b="1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1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system</a:t>
                      </a:r>
                      <a:endParaRPr lang="de-DE" sz="1000" b="1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32378"/>
                  </a:ext>
                </a:extLst>
              </a:tr>
              <a:tr h="327752">
                <a:tc rowSpan="13">
                  <a:txBody>
                    <a:bodyPr/>
                    <a:lstStyle/>
                    <a:p>
                      <a:pPr algn="l"/>
                      <a:r>
                        <a:rPr lang="de-DE" sz="1000" b="0" i="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FLTRXSE CVO Road </a:t>
                      </a:r>
                      <a:r>
                        <a:rPr lang="de-DE" sz="1000" b="0" i="0" baseline="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Glide</a:t>
                      </a:r>
                      <a:endParaRPr lang="de-DE" sz="1000" b="0" i="0" baseline="0" dirty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de-DE" sz="1000" b="0" i="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FLHXSE CVO Street </a:t>
                      </a:r>
                      <a:r>
                        <a:rPr lang="de-DE" sz="1000" b="0" i="0" baseline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Glide</a:t>
                      </a:r>
                      <a:endParaRPr lang="de-DE" sz="1000" b="0" i="0" baseline="0" dirty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de-DE" sz="1000" b="0" i="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FLHTKSE CVO Limited</a:t>
                      </a:r>
                    </a:p>
                    <a:p>
                      <a:pPr algn="l"/>
                      <a:endParaRPr lang="de-DE" sz="1000" b="0" i="0" baseline="0" dirty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900" b="0" i="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Schalldämpfer mit beleuchteter </a:t>
                      </a:r>
                      <a:r>
                        <a:rPr lang="de-DE" sz="900" b="0" i="0" kern="12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Endkappe</a:t>
                      </a:r>
                      <a:endParaRPr lang="de-DE" sz="900" b="0" i="0" kern="1200" dirty="0" smtClean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marL="0" algn="l" defTabSz="457200" rtl="0" eaLnBrk="1" latinLnBrk="0" hangingPunct="1"/>
                      <a:r>
                        <a:rPr lang="de-DE" sz="900" b="1" i="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ASC – (CAN-Bus gesteuertes Klappensystem)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900" b="0" i="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Silencer with luminous end cap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900" b="1" i="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ASC – (CAN-BUS actuated sound system)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</a:t>
                      </a:r>
                      <a:r>
                        <a:rPr lang="de-DE" sz="900" b="0" i="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chrom</a:t>
                      </a:r>
                      <a:endParaRPr lang="de-DE" sz="900" b="0" i="0" dirty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AT" sz="900" b="0" i="0" kern="12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AT" sz="900" b="0" i="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kern="12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AT" sz="900" b="0" i="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kern="12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chrome</a:t>
                      </a:r>
                      <a:endParaRPr lang="de-AT" sz="900" b="0" i="0" kern="1200" dirty="0" smtClean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007102 303017LR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2.400,--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754738"/>
                  </a:ext>
                </a:extLst>
              </a:tr>
              <a:tr h="327752">
                <a:tc vMerge="1">
                  <a:txBody>
                    <a:bodyPr/>
                    <a:lstStyle/>
                    <a:p>
                      <a:pPr algn="l"/>
                      <a:endParaRPr lang="de-DE" sz="1000" b="0" i="0" baseline="0" dirty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900" b="0" i="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Schalldämpfer mit beleuchteter </a:t>
                      </a:r>
                      <a:r>
                        <a:rPr lang="de-DE" sz="900" b="0" i="0" kern="12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Endkappe</a:t>
                      </a:r>
                      <a:endParaRPr lang="de-DE" sz="900" b="0" i="0" kern="1200" dirty="0" smtClean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marL="0" algn="l" defTabSz="457200" rtl="0" eaLnBrk="1" latinLnBrk="0" hangingPunct="1"/>
                      <a:r>
                        <a:rPr lang="de-DE" sz="900" b="1" i="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ASC – (CAN-Bus gesteuertes Klappensystem)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900" b="0" i="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Silencer with luminous end cap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900" b="1" i="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ASC – (CAN-BUS actuated sound system)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u="none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schwarz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AT" sz="900" b="0" i="0" kern="12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AT" sz="900" b="0" i="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kern="12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AT" sz="900" b="0" i="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kern="12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black</a:t>
                      </a:r>
                      <a:endParaRPr lang="de-AT" sz="900" b="0" i="0" kern="1200" dirty="0" smtClean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u="none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007702 303017LR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u="none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2.458,--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307041"/>
                  </a:ext>
                </a:extLst>
              </a:tr>
              <a:tr h="327752">
                <a:tc vMerge="1">
                  <a:txBody>
                    <a:bodyPr/>
                    <a:lstStyle/>
                    <a:p>
                      <a:pPr algn="l"/>
                      <a:endParaRPr lang="de-DE" sz="1000" b="0" i="0" baseline="0" dirty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de-DE" sz="1000" b="0" i="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x </a:t>
                      </a:r>
                      <a:r>
                        <a:rPr lang="de-DE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CUSTOM Schalldämpfer Ø 102 mm ohne Kat., ohne </a:t>
                      </a:r>
                      <a:r>
                        <a:rPr lang="de-DE" sz="1000" b="0" i="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Endkappe</a:t>
                      </a:r>
                      <a:endParaRPr lang="de-DE" sz="1000" b="0" i="0" dirty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ASC</a:t>
                      </a:r>
                      <a:r>
                        <a:rPr lang="de-DE" sz="1000" b="1" i="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– (CAN-Bus gesteuertes Klappensystem)</a:t>
                      </a:r>
                      <a:endParaRPr lang="de-DE" sz="1000" b="1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 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x CUSTOM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exhaust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Ø 102 mm </a:t>
                      </a:r>
                      <a:r>
                        <a:rPr lang="de-DE" sz="1000" b="0" i="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cat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.,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end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cap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ASC</a:t>
                      </a:r>
                      <a:r>
                        <a:rPr lang="de-DE" sz="1000" b="1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– (CAN-BUS </a:t>
                      </a:r>
                      <a:r>
                        <a:rPr lang="de-DE" sz="1000" b="1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actuated</a:t>
                      </a:r>
                      <a:r>
                        <a:rPr lang="de-DE" sz="1000" b="1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1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sound</a:t>
                      </a:r>
                      <a:r>
                        <a:rPr lang="de-DE" sz="1000" b="1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1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system</a:t>
                      </a:r>
                      <a:r>
                        <a:rPr lang="de-DE" sz="1000" b="1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  <a:endParaRPr lang="de-DE" sz="1000" b="1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</a:t>
                      </a:r>
                      <a:r>
                        <a:rPr lang="de-DE" sz="900" b="0" i="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baseline="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chrom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AT" sz="900" b="0" i="0" kern="12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AT" sz="900" b="0" i="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kern="12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AT" sz="900" b="0" i="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kern="12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chrome</a:t>
                      </a:r>
                      <a:endParaRPr lang="de-AT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b="0" i="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007102 293017LR</a:t>
                      </a:r>
                      <a:endParaRPr lang="de-AT" sz="900" b="0" i="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1.810,--</a:t>
                      </a:r>
                      <a:endParaRPr kumimoji="0" lang="de-DE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373451"/>
                  </a:ext>
                </a:extLst>
              </a:tr>
              <a:tr h="327752">
                <a:tc vMerge="1"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</a:t>
                      </a:r>
                      <a:r>
                        <a:rPr lang="de-DE" sz="900" b="0" i="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schwarz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AT" sz="900" b="0" i="0" kern="12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AT" sz="900" b="0" i="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kern="12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AT" sz="900" b="0" i="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kern="12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black</a:t>
                      </a:r>
                      <a:endParaRPr lang="de-AT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b="0" i="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007702 293017LR</a:t>
                      </a:r>
                      <a:endParaRPr lang="de-AT" sz="900" b="0" i="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1.872,--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292073"/>
                  </a:ext>
                </a:extLst>
              </a:tr>
              <a:tr h="356598">
                <a:tc vMerge="1">
                  <a:txBody>
                    <a:bodyPr/>
                    <a:lstStyle/>
                    <a:p>
                      <a:pPr algn="l"/>
                      <a:endParaRPr lang="de-DE" sz="1000" b="0" i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Wählbare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Endkappen müssen separat bestellt werden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Selectable end caps must be ordered separately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endParaRPr lang="de-AT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317992"/>
                  </a:ext>
                </a:extLst>
              </a:tr>
              <a:tr h="212369">
                <a:tc vMerge="1"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Endkappe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Straight End 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V1 (2 Stk.)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000" b="0" i="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Endcap</a:t>
                      </a:r>
                      <a:r>
                        <a:rPr lang="de-DE" sz="1000" b="0" i="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straight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end V1 (2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pcs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.)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9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Alu 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chrom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</a:t>
                      </a:r>
                      <a:r>
                        <a:rPr lang="de-DE" sz="900" b="0" i="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lloy</a:t>
                      </a:r>
                      <a:r>
                        <a:rPr lang="de-DE" sz="9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chrome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EK41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240,--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398999"/>
                  </a:ext>
                </a:extLst>
              </a:tr>
              <a:tr h="212369">
                <a:tc vMerge="1"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Alu schwarz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</a:t>
                      </a:r>
                      <a:r>
                        <a:rPr lang="de-DE" sz="900" b="0" i="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lloy</a:t>
                      </a:r>
                      <a:r>
                        <a:rPr lang="de-DE" sz="9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EK61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260,--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369">
                <a:tc vMerge="1"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Endkappe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Straight End 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V2 (2 Stk.)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de-DE" sz="1000" b="0" i="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ndcap</a:t>
                      </a:r>
                      <a:r>
                        <a:rPr lang="de-DE" sz="1000" b="0" i="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straight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end V2 (2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pcs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.)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Alu 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chrom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</a:t>
                      </a:r>
                      <a:r>
                        <a:rPr lang="de-DE" sz="900" b="0" i="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lloy</a:t>
                      </a:r>
                      <a:r>
                        <a:rPr lang="de-DE" sz="9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chrome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EK42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220,--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369">
                <a:tc vMerge="1"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Alu schwarz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</a:t>
                      </a:r>
                      <a:r>
                        <a:rPr lang="de-DE" sz="900" b="0" i="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lloy</a:t>
                      </a:r>
                      <a:r>
                        <a:rPr lang="de-DE" sz="9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EK62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240,--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369">
                <a:tc vMerge="1"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Endkappe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Slash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Cut V1 (2 Stk.)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de-DE" sz="1000" b="0" i="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ndcap</a:t>
                      </a:r>
                      <a:r>
                        <a:rPr lang="de-DE" sz="1000" b="0" i="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slash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cut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V1 (2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pcs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.)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Alu</a:t>
                      </a:r>
                      <a:r>
                        <a:rPr lang="de-DE" sz="900" b="0" i="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chrom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alloy</a:t>
                      </a:r>
                      <a:r>
                        <a:rPr lang="de-DE" sz="9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chrome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EK43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260,--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369">
                <a:tc vMerge="1"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Alu schwarz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alloy</a:t>
                      </a:r>
                      <a:r>
                        <a:rPr lang="de-DE" sz="9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EK63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280,--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369">
                <a:tc vMerge="1">
                  <a:txBody>
                    <a:bodyPr/>
                    <a:lstStyle/>
                    <a:p>
                      <a:pPr algn="l"/>
                      <a:endParaRPr lang="de-DE" sz="1000" b="0" i="0" baseline="0" dirty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Verlängerung </a:t>
                      </a:r>
                      <a:r>
                        <a:rPr lang="de-DE" sz="1000" b="0" i="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chrom</a:t>
                      </a:r>
                      <a:r>
                        <a:rPr lang="de-DE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SET, 25 mm</a:t>
                      </a:r>
                    </a:p>
                    <a:p>
                      <a:r>
                        <a:rPr lang="de-DE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(Set</a:t>
                      </a:r>
                      <a:r>
                        <a:rPr lang="de-DE" sz="1000" b="0" i="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inkl. Schrauben)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Extension </a:t>
                      </a:r>
                      <a:r>
                        <a:rPr lang="de-DE" sz="1000" b="0" i="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chrome</a:t>
                      </a:r>
                      <a:r>
                        <a:rPr lang="de-DE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SET</a:t>
                      </a:r>
                      <a:r>
                        <a:rPr lang="de-DE" sz="1000" b="0" i="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25 mm</a:t>
                      </a:r>
                    </a:p>
                    <a:p>
                      <a:r>
                        <a:rPr lang="de-DE" sz="1000" b="0" i="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</a:t>
                      </a:r>
                      <a:r>
                        <a:rPr lang="de-DE" sz="1000" b="0" i="0" baseline="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set</a:t>
                      </a:r>
                      <a:r>
                        <a:rPr lang="de-DE" sz="1000" b="0" i="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baseline="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of</a:t>
                      </a:r>
                      <a:r>
                        <a:rPr lang="de-DE" sz="1000" b="0" i="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baseline="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screws</a:t>
                      </a:r>
                      <a:r>
                        <a:rPr lang="de-DE" sz="1000" b="0" i="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chrom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chrome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EKV105C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149,--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267835"/>
                  </a:ext>
                </a:extLst>
              </a:tr>
              <a:tr h="281247">
                <a:tc vMerge="1">
                  <a:txBody>
                    <a:bodyPr/>
                    <a:lstStyle/>
                    <a:p>
                      <a:pPr algn="l"/>
                      <a:endParaRPr lang="de-DE" sz="1000" b="0" i="0" baseline="0" dirty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Verlängerung</a:t>
                      </a:r>
                      <a:r>
                        <a:rPr lang="de-DE" sz="1000" b="0" i="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schwarz </a:t>
                      </a:r>
                      <a:r>
                        <a:rPr lang="de-DE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SET, 25 mm</a:t>
                      </a:r>
                    </a:p>
                    <a:p>
                      <a:r>
                        <a:rPr lang="de-DE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(Set inkl. Schrauben)</a:t>
                      </a:r>
                    </a:p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Extension black SET, 25 mm</a:t>
                      </a:r>
                    </a:p>
                    <a:p>
                      <a:r>
                        <a:rPr lang="en-US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(set of screws)</a:t>
                      </a:r>
                    </a:p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schwarz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r>
                        <a:rPr lang="de-DE" sz="9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EKV105S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129,--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184152"/>
                  </a:ext>
                </a:extLst>
              </a:tr>
              <a:tr h="212369">
                <a:tc gridSpan="9">
                  <a:txBody>
                    <a:bodyPr/>
                    <a:lstStyle/>
                    <a:p>
                      <a:pPr algn="ctr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Preise </a:t>
                      </a:r>
                      <a:r>
                        <a:rPr lang="de-DE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2019 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 Euro exkl. MwSt. / Prices </a:t>
                      </a:r>
                      <a:r>
                        <a:rPr lang="de-DE" sz="1000" b="0" i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2019 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 Euro excl. VAT                                                                                                                                                       </a:t>
                      </a: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Irrtum und Änderungen vorbehalten! / Errors </a:t>
                      </a:r>
                      <a:r>
                        <a:rPr lang="de-DE" sz="10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and</a:t>
                      </a: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omission</a:t>
                      </a: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excepted</a:t>
                      </a: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!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747761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75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ckblat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etz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Fetzen</Template>
  <TotalTime>0</TotalTime>
  <Words>620</Words>
  <Application>Microsoft Office PowerPoint</Application>
  <PresentationFormat>Breitbild</PresentationFormat>
  <Paragraphs>136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Wingdings</vt:lpstr>
      <vt:lpstr>Wingdings 3</vt:lpstr>
      <vt:lpstr>Deckblatt</vt:lpstr>
      <vt:lpstr>Fetzen</vt:lpstr>
      <vt:lpstr>PowerPoint-Präsentation</vt:lpstr>
      <vt:lpstr> Harley Davidson Touring FLTRXSE CVO Road Glide 117  MY 2018 </vt:lpstr>
      <vt:lpstr>Harley Davidson Touring FLTRXSE CVO Road Glide 117  MY 2018 </vt:lpstr>
      <vt:lpstr>Harley Davidson Touring FLTRXSE CVO Road Glide 117  MY 2018</vt:lpstr>
      <vt:lpstr> Harley Davidson Touring FLTRXSE CVO Road Glide 117  MY 2018 </vt:lpstr>
      <vt:lpstr> Harley Davidson Touring FLTRXSE CVO Road Glide 117  MY 2018 </vt:lpstr>
      <vt:lpstr>Harley Davidson Touring FLTRXSE CVO Road Glide 117  MY 2018 </vt:lpstr>
      <vt:lpstr>Harley Davidson Touring FLTRXSE CVO Road Glide 117  MY 2018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Dieter Weitensfelder</dc:creator>
  <cp:lastModifiedBy>Gabriel Marek</cp:lastModifiedBy>
  <cp:revision>149</cp:revision>
  <cp:lastPrinted>2019-03-26T07:55:29Z</cp:lastPrinted>
  <dcterms:created xsi:type="dcterms:W3CDTF">2018-04-10T08:16:24Z</dcterms:created>
  <dcterms:modified xsi:type="dcterms:W3CDTF">2019-06-25T12:40:03Z</dcterms:modified>
</cp:coreProperties>
</file>