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  <p:sldMasterId id="2147483648" r:id="rId2"/>
  </p:sldMasterIdLst>
  <p:notesMasterIdLst>
    <p:notesMasterId r:id="rId11"/>
  </p:notesMasterIdLst>
  <p:sldIdLst>
    <p:sldId id="275" r:id="rId3"/>
    <p:sldId id="267" r:id="rId4"/>
    <p:sldId id="269" r:id="rId5"/>
    <p:sldId id="276" r:id="rId6"/>
    <p:sldId id="268" r:id="rId7"/>
    <p:sldId id="271" r:id="rId8"/>
    <p:sldId id="272" r:id="rId9"/>
    <p:sldId id="273" r:id="rId10"/>
  </p:sldIdLst>
  <p:sldSz cx="12192000" cy="6858000"/>
  <p:notesSz cx="6781800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E4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411"/>
    <p:restoredTop sz="94646"/>
  </p:normalViewPr>
  <p:slideViewPr>
    <p:cSldViewPr snapToGrid="0" snapToObjects="1">
      <p:cViewPr varScale="1">
        <p:scale>
          <a:sx n="131" d="100"/>
          <a:sy n="131" d="100"/>
        </p:scale>
        <p:origin x="64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image" Target="../media/image7.jpg"/><Relationship Id="rId4" Type="http://schemas.openxmlformats.org/officeDocument/2006/relationships/image" Target="../media/image10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image" Target="../media/image7.jpg"/><Relationship Id="rId4" Type="http://schemas.openxmlformats.org/officeDocument/2006/relationships/image" Target="../media/image10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F9EEE6-643A-A741-A4A4-4E84238C8FAB}" type="doc">
      <dgm:prSet loTypeId="urn:microsoft.com/office/officeart/2005/8/layout/vList3" loCatId="" qsTypeId="urn:microsoft.com/office/officeart/2005/8/quickstyle/simple1" qsCatId="simple" csTypeId="urn:microsoft.com/office/officeart/2005/8/colors/accent1_2" csCatId="accent1" phldr="1"/>
      <dgm:spPr/>
    </dgm:pt>
    <dgm:pt modelId="{87156BA1-C116-7F4B-9666-DBEADBB8B08D}">
      <dgm:prSet phldrT="[Text]"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r>
            <a:rPr lang="de-DE" b="1" dirty="0"/>
            <a:t>Taster / push </a:t>
          </a:r>
          <a:r>
            <a:rPr lang="de-DE" b="1" dirty="0" err="1"/>
            <a:t>button</a:t>
          </a:r>
          <a:r>
            <a:rPr lang="de-DE" b="1" dirty="0"/>
            <a:t>:</a:t>
          </a:r>
          <a:br>
            <a:rPr lang="de-DE" b="1" dirty="0"/>
          </a:br>
          <a:r>
            <a:rPr lang="de-DE" dirty="0"/>
            <a:t>LED Ring AUS Klappe geschlossen / </a:t>
          </a:r>
          <a:br>
            <a:rPr lang="de-DE" dirty="0"/>
          </a:br>
          <a:r>
            <a:rPr lang="de-DE" dirty="0"/>
            <a:t>LED </a:t>
          </a:r>
          <a:r>
            <a:rPr lang="de-DE" dirty="0" err="1"/>
            <a:t>loop</a:t>
          </a:r>
          <a:r>
            <a:rPr lang="de-DE" dirty="0"/>
            <a:t> OFF </a:t>
          </a:r>
          <a:r>
            <a:rPr lang="de-DE" dirty="0" err="1"/>
            <a:t>valve</a:t>
          </a:r>
          <a:r>
            <a:rPr lang="de-DE" dirty="0"/>
            <a:t> </a:t>
          </a:r>
          <a:r>
            <a:rPr lang="de-DE" dirty="0" err="1"/>
            <a:t>closed</a:t>
          </a:r>
          <a:endParaRPr lang="de-DE" dirty="0"/>
        </a:p>
      </dgm:t>
    </dgm:pt>
    <dgm:pt modelId="{19F418DC-1C91-C243-AAF1-D19BF329D01B}" type="parTrans" cxnId="{CECD5989-4516-4345-B94A-E33C1553DEB3}">
      <dgm:prSet/>
      <dgm:spPr/>
      <dgm:t>
        <a:bodyPr/>
        <a:lstStyle/>
        <a:p>
          <a:endParaRPr lang="de-DE"/>
        </a:p>
      </dgm:t>
    </dgm:pt>
    <dgm:pt modelId="{20282D45-0818-6A4E-B99E-9135D9516907}" type="sibTrans" cxnId="{CECD5989-4516-4345-B94A-E33C1553DEB3}">
      <dgm:prSet/>
      <dgm:spPr/>
      <dgm:t>
        <a:bodyPr/>
        <a:lstStyle/>
        <a:p>
          <a:endParaRPr lang="de-DE"/>
        </a:p>
      </dgm:t>
    </dgm:pt>
    <dgm:pt modelId="{A3FB6E73-B8CC-164F-B1ED-798A4233A4CD}">
      <dgm:prSet phldrT="[Text]"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r>
            <a:rPr lang="de-DE" b="1" dirty="0"/>
            <a:t>Taster / push </a:t>
          </a:r>
          <a:r>
            <a:rPr lang="de-DE" b="1" dirty="0" err="1"/>
            <a:t>button</a:t>
          </a:r>
          <a:r>
            <a:rPr lang="de-DE" b="1" dirty="0"/>
            <a:t>:</a:t>
          </a:r>
          <a:br>
            <a:rPr lang="de-DE" b="1" dirty="0"/>
          </a:br>
          <a:r>
            <a:rPr lang="de-DE" dirty="0"/>
            <a:t>LED Ring GRÜN Klappe 10% offen / </a:t>
          </a:r>
          <a:br>
            <a:rPr lang="de-DE" dirty="0"/>
          </a:br>
          <a:r>
            <a:rPr lang="de-DE" dirty="0"/>
            <a:t>LED </a:t>
          </a:r>
          <a:r>
            <a:rPr lang="de-DE" dirty="0" err="1"/>
            <a:t>loop</a:t>
          </a:r>
          <a:r>
            <a:rPr lang="de-DE" dirty="0"/>
            <a:t> GREEN </a:t>
          </a:r>
          <a:r>
            <a:rPr lang="de-DE" dirty="0" err="1"/>
            <a:t>valve</a:t>
          </a:r>
          <a:r>
            <a:rPr lang="de-DE" dirty="0"/>
            <a:t> 10% open</a:t>
          </a:r>
        </a:p>
      </dgm:t>
    </dgm:pt>
    <dgm:pt modelId="{68A92FBE-8DF9-4C4D-99D5-2A87EE82D96A}" type="parTrans" cxnId="{D771DBBB-EDEE-2942-AEEA-EFCE758165DE}">
      <dgm:prSet/>
      <dgm:spPr/>
      <dgm:t>
        <a:bodyPr/>
        <a:lstStyle/>
        <a:p>
          <a:endParaRPr lang="de-DE"/>
        </a:p>
      </dgm:t>
    </dgm:pt>
    <dgm:pt modelId="{DDECE804-C1D2-C14C-8A85-2B9FA12D9357}" type="sibTrans" cxnId="{D771DBBB-EDEE-2942-AEEA-EFCE758165DE}">
      <dgm:prSet/>
      <dgm:spPr/>
      <dgm:t>
        <a:bodyPr/>
        <a:lstStyle/>
        <a:p>
          <a:endParaRPr lang="de-DE"/>
        </a:p>
      </dgm:t>
    </dgm:pt>
    <dgm:pt modelId="{CB3CB71B-DFBB-D448-A20E-D6FA4A033210}">
      <dgm:prSet phldrT="[Text]"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r>
            <a:rPr lang="de-DE" b="1" dirty="0"/>
            <a:t>Taster / push </a:t>
          </a:r>
          <a:r>
            <a:rPr lang="de-DE" b="1" dirty="0" err="1"/>
            <a:t>button</a:t>
          </a:r>
          <a:r>
            <a:rPr lang="de-DE" b="1" dirty="0"/>
            <a:t>:</a:t>
          </a:r>
          <a:br>
            <a:rPr lang="de-DE" b="1" dirty="0"/>
          </a:br>
          <a:r>
            <a:rPr lang="de-DE" dirty="0"/>
            <a:t>LED Ring GELB Klappe 40% offen /</a:t>
          </a:r>
          <a:br>
            <a:rPr lang="de-DE" dirty="0"/>
          </a:br>
          <a:r>
            <a:rPr lang="de-DE" dirty="0"/>
            <a:t>LED </a:t>
          </a:r>
          <a:r>
            <a:rPr lang="de-DE" dirty="0" err="1"/>
            <a:t>loop</a:t>
          </a:r>
          <a:r>
            <a:rPr lang="de-DE" dirty="0"/>
            <a:t> YELLOW </a:t>
          </a:r>
          <a:r>
            <a:rPr lang="de-DE" dirty="0" err="1"/>
            <a:t>valve</a:t>
          </a:r>
          <a:r>
            <a:rPr lang="de-DE" dirty="0"/>
            <a:t> 40% open</a:t>
          </a:r>
        </a:p>
      </dgm:t>
    </dgm:pt>
    <dgm:pt modelId="{5CA54E40-9ADC-8341-9E12-B45A23573781}" type="parTrans" cxnId="{A7DDE0FF-4AC6-DD4B-B2B9-82F2F6904FF3}">
      <dgm:prSet/>
      <dgm:spPr/>
      <dgm:t>
        <a:bodyPr/>
        <a:lstStyle/>
        <a:p>
          <a:endParaRPr lang="de-DE"/>
        </a:p>
      </dgm:t>
    </dgm:pt>
    <dgm:pt modelId="{155693F7-697C-8843-8EEB-5863D48BD4C8}" type="sibTrans" cxnId="{A7DDE0FF-4AC6-DD4B-B2B9-82F2F6904FF3}">
      <dgm:prSet/>
      <dgm:spPr/>
      <dgm:t>
        <a:bodyPr/>
        <a:lstStyle/>
        <a:p>
          <a:endParaRPr lang="de-DE"/>
        </a:p>
      </dgm:t>
    </dgm:pt>
    <dgm:pt modelId="{791B4405-57BB-3246-90EB-062008539C34}">
      <dgm:prSet phldrT="[Text]"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r>
            <a:rPr lang="de-DE" b="1" dirty="0"/>
            <a:t>Taster / push </a:t>
          </a:r>
          <a:r>
            <a:rPr lang="de-DE" b="1" dirty="0" err="1"/>
            <a:t>button</a:t>
          </a:r>
          <a:r>
            <a:rPr lang="de-DE" b="1" dirty="0"/>
            <a:t>:</a:t>
          </a:r>
          <a:br>
            <a:rPr lang="de-DE" b="1" dirty="0"/>
          </a:br>
          <a:r>
            <a:rPr lang="de-DE" dirty="0"/>
            <a:t>LED Ring ROT Klappe 100% offen /</a:t>
          </a:r>
          <a:br>
            <a:rPr lang="de-DE" dirty="0"/>
          </a:br>
          <a:r>
            <a:rPr lang="de-DE" dirty="0"/>
            <a:t>LED </a:t>
          </a:r>
          <a:r>
            <a:rPr lang="de-DE" dirty="0" err="1"/>
            <a:t>loop</a:t>
          </a:r>
          <a:r>
            <a:rPr lang="de-DE" dirty="0"/>
            <a:t> RED </a:t>
          </a:r>
          <a:r>
            <a:rPr lang="de-DE" dirty="0" err="1"/>
            <a:t>valve</a:t>
          </a:r>
          <a:r>
            <a:rPr lang="de-DE" dirty="0"/>
            <a:t> 100% open</a:t>
          </a:r>
        </a:p>
      </dgm:t>
    </dgm:pt>
    <dgm:pt modelId="{85A798A3-D8F2-944C-A69A-49FE87EE8ACD}" type="parTrans" cxnId="{7F88357D-AB14-2849-A5C8-6D3C66D64E94}">
      <dgm:prSet/>
      <dgm:spPr/>
      <dgm:t>
        <a:bodyPr/>
        <a:lstStyle/>
        <a:p>
          <a:endParaRPr lang="de-DE"/>
        </a:p>
      </dgm:t>
    </dgm:pt>
    <dgm:pt modelId="{1826A54E-9CFB-F146-983A-D5D64A25580D}" type="sibTrans" cxnId="{7F88357D-AB14-2849-A5C8-6D3C66D64E94}">
      <dgm:prSet/>
      <dgm:spPr/>
      <dgm:t>
        <a:bodyPr/>
        <a:lstStyle/>
        <a:p>
          <a:endParaRPr lang="de-DE"/>
        </a:p>
      </dgm:t>
    </dgm:pt>
    <dgm:pt modelId="{B821A52A-C61C-F043-9551-E2BA6211D138}" type="pres">
      <dgm:prSet presAssocID="{1BF9EEE6-643A-A741-A4A4-4E84238C8FAB}" presName="linearFlow" presStyleCnt="0">
        <dgm:presLayoutVars>
          <dgm:dir/>
          <dgm:resizeHandles val="exact"/>
        </dgm:presLayoutVars>
      </dgm:prSet>
      <dgm:spPr/>
    </dgm:pt>
    <dgm:pt modelId="{8B3E2859-C659-8F49-A72A-7CCCCA687706}" type="pres">
      <dgm:prSet presAssocID="{87156BA1-C116-7F4B-9666-DBEADBB8B08D}" presName="composite" presStyleCnt="0"/>
      <dgm:spPr/>
    </dgm:pt>
    <dgm:pt modelId="{69AEEFD1-F661-9D4D-9904-9E2400226D57}" type="pres">
      <dgm:prSet presAssocID="{87156BA1-C116-7F4B-9666-DBEADBB8B08D}" presName="imgShp" presStyleLbl="fgImgPlace1" presStyleIdx="0" presStyleCnt="4"/>
      <dgm:spPr>
        <a:blipFill>
          <a:blip xmlns:r="http://schemas.openxmlformats.org/officeDocument/2006/relationships" r:embed="rId1"/>
          <a:srcRect/>
          <a:stretch>
            <a:fillRect t="-13000" b="-13000"/>
          </a:stretch>
        </a:blipFill>
      </dgm:spPr>
    </dgm:pt>
    <dgm:pt modelId="{C9E45F96-1D10-DE44-9E05-160EB82C1822}" type="pres">
      <dgm:prSet presAssocID="{87156BA1-C116-7F4B-9666-DBEADBB8B08D}" presName="txShp" presStyleLbl="node1" presStyleIdx="0" presStyleCnt="4">
        <dgm:presLayoutVars>
          <dgm:bulletEnabled val="1"/>
        </dgm:presLayoutVars>
      </dgm:prSet>
      <dgm:spPr/>
    </dgm:pt>
    <dgm:pt modelId="{5F25457B-48D5-FB46-8070-14F1786F6D15}" type="pres">
      <dgm:prSet presAssocID="{20282D45-0818-6A4E-B99E-9135D9516907}" presName="spacing" presStyleCnt="0"/>
      <dgm:spPr/>
    </dgm:pt>
    <dgm:pt modelId="{45528AFD-DE74-A649-8906-4FDFC903ED65}" type="pres">
      <dgm:prSet presAssocID="{A3FB6E73-B8CC-164F-B1ED-798A4233A4CD}" presName="composite" presStyleCnt="0"/>
      <dgm:spPr/>
    </dgm:pt>
    <dgm:pt modelId="{9019A465-04C3-F647-88BF-5B241C0B0F00}" type="pres">
      <dgm:prSet presAssocID="{A3FB6E73-B8CC-164F-B1ED-798A4233A4CD}" presName="imgShp" presStyleLbl="fgImgPlace1" presStyleIdx="1" presStyleCnt="4"/>
      <dgm:spPr>
        <a:blipFill>
          <a:blip xmlns:r="http://schemas.openxmlformats.org/officeDocument/2006/relationships" r:embed="rId2"/>
          <a:srcRect/>
          <a:stretch>
            <a:fillRect t="-13000" b="-13000"/>
          </a:stretch>
        </a:blipFill>
      </dgm:spPr>
    </dgm:pt>
    <dgm:pt modelId="{C51A6AFC-B95D-E041-8BE8-787DC8223881}" type="pres">
      <dgm:prSet presAssocID="{A3FB6E73-B8CC-164F-B1ED-798A4233A4CD}" presName="txShp" presStyleLbl="node1" presStyleIdx="1" presStyleCnt="4">
        <dgm:presLayoutVars>
          <dgm:bulletEnabled val="1"/>
        </dgm:presLayoutVars>
      </dgm:prSet>
      <dgm:spPr/>
    </dgm:pt>
    <dgm:pt modelId="{B295B4D4-3AAD-BC41-829A-22AB658184E2}" type="pres">
      <dgm:prSet presAssocID="{DDECE804-C1D2-C14C-8A85-2B9FA12D9357}" presName="spacing" presStyleCnt="0"/>
      <dgm:spPr/>
    </dgm:pt>
    <dgm:pt modelId="{9C71ED57-6194-3B4B-9620-855782E423C4}" type="pres">
      <dgm:prSet presAssocID="{CB3CB71B-DFBB-D448-A20E-D6FA4A033210}" presName="composite" presStyleCnt="0"/>
      <dgm:spPr/>
    </dgm:pt>
    <dgm:pt modelId="{D7204792-F73C-904D-8145-25DDB9D0D557}" type="pres">
      <dgm:prSet presAssocID="{CB3CB71B-DFBB-D448-A20E-D6FA4A033210}" presName="imgShp" presStyleLbl="fgImgPlace1" presStyleIdx="2" presStyleCnt="4"/>
      <dgm:spPr>
        <a:blipFill>
          <a:blip xmlns:r="http://schemas.openxmlformats.org/officeDocument/2006/relationships" r:embed="rId3"/>
          <a:srcRect/>
          <a:stretch>
            <a:fillRect t="-13000" b="-13000"/>
          </a:stretch>
        </a:blipFill>
      </dgm:spPr>
    </dgm:pt>
    <dgm:pt modelId="{7D305BC5-E47E-2946-BC56-6C96C2F2E8DA}" type="pres">
      <dgm:prSet presAssocID="{CB3CB71B-DFBB-D448-A20E-D6FA4A033210}" presName="txShp" presStyleLbl="node1" presStyleIdx="2" presStyleCnt="4">
        <dgm:presLayoutVars>
          <dgm:bulletEnabled val="1"/>
        </dgm:presLayoutVars>
      </dgm:prSet>
      <dgm:spPr/>
    </dgm:pt>
    <dgm:pt modelId="{EA269123-801E-7549-8179-2742B5965EF4}" type="pres">
      <dgm:prSet presAssocID="{155693F7-697C-8843-8EEB-5863D48BD4C8}" presName="spacing" presStyleCnt="0"/>
      <dgm:spPr/>
    </dgm:pt>
    <dgm:pt modelId="{02317268-C73F-6445-AD85-2F5658580A05}" type="pres">
      <dgm:prSet presAssocID="{791B4405-57BB-3246-90EB-062008539C34}" presName="composite" presStyleCnt="0"/>
      <dgm:spPr/>
    </dgm:pt>
    <dgm:pt modelId="{7794C7CB-13F5-F14C-9152-EF202FC729A0}" type="pres">
      <dgm:prSet presAssocID="{791B4405-57BB-3246-90EB-062008539C34}" presName="imgShp" presStyleLbl="fgImgPlace1" presStyleIdx="3" presStyleCnt="4"/>
      <dgm:spPr>
        <a:blipFill>
          <a:blip xmlns:r="http://schemas.openxmlformats.org/officeDocument/2006/relationships" r:embed="rId4"/>
          <a:srcRect/>
          <a:stretch>
            <a:fillRect t="-13000" b="-13000"/>
          </a:stretch>
        </a:blipFill>
      </dgm:spPr>
    </dgm:pt>
    <dgm:pt modelId="{1C4725BF-41C2-CA4C-8A43-A2A433CA60B0}" type="pres">
      <dgm:prSet presAssocID="{791B4405-57BB-3246-90EB-062008539C34}" presName="txShp" presStyleLbl="node1" presStyleIdx="3" presStyleCnt="4">
        <dgm:presLayoutVars>
          <dgm:bulletEnabled val="1"/>
        </dgm:presLayoutVars>
      </dgm:prSet>
      <dgm:spPr/>
    </dgm:pt>
  </dgm:ptLst>
  <dgm:cxnLst>
    <dgm:cxn modelId="{CF478440-F653-0B49-BC03-50749ECC1EF6}" type="presOf" srcId="{CB3CB71B-DFBB-D448-A20E-D6FA4A033210}" destId="{7D305BC5-E47E-2946-BC56-6C96C2F2E8DA}" srcOrd="0" destOrd="0" presId="urn:microsoft.com/office/officeart/2005/8/layout/vList3"/>
    <dgm:cxn modelId="{EE10A658-D76A-6B4C-A221-EB1A683880CD}" type="presOf" srcId="{87156BA1-C116-7F4B-9666-DBEADBB8B08D}" destId="{C9E45F96-1D10-DE44-9E05-160EB82C1822}" srcOrd="0" destOrd="0" presId="urn:microsoft.com/office/officeart/2005/8/layout/vList3"/>
    <dgm:cxn modelId="{7F88357D-AB14-2849-A5C8-6D3C66D64E94}" srcId="{1BF9EEE6-643A-A741-A4A4-4E84238C8FAB}" destId="{791B4405-57BB-3246-90EB-062008539C34}" srcOrd="3" destOrd="0" parTransId="{85A798A3-D8F2-944C-A69A-49FE87EE8ACD}" sibTransId="{1826A54E-9CFB-F146-983A-D5D64A25580D}"/>
    <dgm:cxn modelId="{CECD5989-4516-4345-B94A-E33C1553DEB3}" srcId="{1BF9EEE6-643A-A741-A4A4-4E84238C8FAB}" destId="{87156BA1-C116-7F4B-9666-DBEADBB8B08D}" srcOrd="0" destOrd="0" parTransId="{19F418DC-1C91-C243-AAF1-D19BF329D01B}" sibTransId="{20282D45-0818-6A4E-B99E-9135D9516907}"/>
    <dgm:cxn modelId="{3FC8448F-679F-CA44-9F5D-20538B242613}" type="presOf" srcId="{1BF9EEE6-643A-A741-A4A4-4E84238C8FAB}" destId="{B821A52A-C61C-F043-9551-E2BA6211D138}" srcOrd="0" destOrd="0" presId="urn:microsoft.com/office/officeart/2005/8/layout/vList3"/>
    <dgm:cxn modelId="{D771DBBB-EDEE-2942-AEEA-EFCE758165DE}" srcId="{1BF9EEE6-643A-A741-A4A4-4E84238C8FAB}" destId="{A3FB6E73-B8CC-164F-B1ED-798A4233A4CD}" srcOrd="1" destOrd="0" parTransId="{68A92FBE-8DF9-4C4D-99D5-2A87EE82D96A}" sibTransId="{DDECE804-C1D2-C14C-8A85-2B9FA12D9357}"/>
    <dgm:cxn modelId="{791B90D0-EC63-6041-8F66-A75C068D2770}" type="presOf" srcId="{A3FB6E73-B8CC-164F-B1ED-798A4233A4CD}" destId="{C51A6AFC-B95D-E041-8BE8-787DC8223881}" srcOrd="0" destOrd="0" presId="urn:microsoft.com/office/officeart/2005/8/layout/vList3"/>
    <dgm:cxn modelId="{D15E13E8-1774-2642-AA02-ECF316208CDC}" type="presOf" srcId="{791B4405-57BB-3246-90EB-062008539C34}" destId="{1C4725BF-41C2-CA4C-8A43-A2A433CA60B0}" srcOrd="0" destOrd="0" presId="urn:microsoft.com/office/officeart/2005/8/layout/vList3"/>
    <dgm:cxn modelId="{A7DDE0FF-4AC6-DD4B-B2B9-82F2F6904FF3}" srcId="{1BF9EEE6-643A-A741-A4A4-4E84238C8FAB}" destId="{CB3CB71B-DFBB-D448-A20E-D6FA4A033210}" srcOrd="2" destOrd="0" parTransId="{5CA54E40-9ADC-8341-9E12-B45A23573781}" sibTransId="{155693F7-697C-8843-8EEB-5863D48BD4C8}"/>
    <dgm:cxn modelId="{AAF3984E-C6C2-A34C-AA72-1F931F7CE26A}" type="presParOf" srcId="{B821A52A-C61C-F043-9551-E2BA6211D138}" destId="{8B3E2859-C659-8F49-A72A-7CCCCA687706}" srcOrd="0" destOrd="0" presId="urn:microsoft.com/office/officeart/2005/8/layout/vList3"/>
    <dgm:cxn modelId="{2F7B6A53-0FC0-D645-ADC8-A7452DF6A066}" type="presParOf" srcId="{8B3E2859-C659-8F49-A72A-7CCCCA687706}" destId="{69AEEFD1-F661-9D4D-9904-9E2400226D57}" srcOrd="0" destOrd="0" presId="urn:microsoft.com/office/officeart/2005/8/layout/vList3"/>
    <dgm:cxn modelId="{BB648C1F-2744-7548-877B-0CDF7036D7E9}" type="presParOf" srcId="{8B3E2859-C659-8F49-A72A-7CCCCA687706}" destId="{C9E45F96-1D10-DE44-9E05-160EB82C1822}" srcOrd="1" destOrd="0" presId="urn:microsoft.com/office/officeart/2005/8/layout/vList3"/>
    <dgm:cxn modelId="{8602529B-D2A0-814F-8F02-578E79C9FA19}" type="presParOf" srcId="{B821A52A-C61C-F043-9551-E2BA6211D138}" destId="{5F25457B-48D5-FB46-8070-14F1786F6D15}" srcOrd="1" destOrd="0" presId="urn:microsoft.com/office/officeart/2005/8/layout/vList3"/>
    <dgm:cxn modelId="{5F1F2704-1209-2E43-AE64-72EF9E4F6983}" type="presParOf" srcId="{B821A52A-C61C-F043-9551-E2BA6211D138}" destId="{45528AFD-DE74-A649-8906-4FDFC903ED65}" srcOrd="2" destOrd="0" presId="urn:microsoft.com/office/officeart/2005/8/layout/vList3"/>
    <dgm:cxn modelId="{6191AF3E-23C9-3B4B-8640-DA2AFEBB12A6}" type="presParOf" srcId="{45528AFD-DE74-A649-8906-4FDFC903ED65}" destId="{9019A465-04C3-F647-88BF-5B241C0B0F00}" srcOrd="0" destOrd="0" presId="urn:microsoft.com/office/officeart/2005/8/layout/vList3"/>
    <dgm:cxn modelId="{5820A2E1-801F-044F-8FB8-1AB9FC8B8F5E}" type="presParOf" srcId="{45528AFD-DE74-A649-8906-4FDFC903ED65}" destId="{C51A6AFC-B95D-E041-8BE8-787DC8223881}" srcOrd="1" destOrd="0" presId="urn:microsoft.com/office/officeart/2005/8/layout/vList3"/>
    <dgm:cxn modelId="{788A3A90-9150-E945-90BE-6E7892460862}" type="presParOf" srcId="{B821A52A-C61C-F043-9551-E2BA6211D138}" destId="{B295B4D4-3AAD-BC41-829A-22AB658184E2}" srcOrd="3" destOrd="0" presId="urn:microsoft.com/office/officeart/2005/8/layout/vList3"/>
    <dgm:cxn modelId="{B278B845-19F2-E241-9B70-E5C093C1CE9A}" type="presParOf" srcId="{B821A52A-C61C-F043-9551-E2BA6211D138}" destId="{9C71ED57-6194-3B4B-9620-855782E423C4}" srcOrd="4" destOrd="0" presId="urn:microsoft.com/office/officeart/2005/8/layout/vList3"/>
    <dgm:cxn modelId="{A7A873EE-AFF1-C340-89DC-6E35EA004B73}" type="presParOf" srcId="{9C71ED57-6194-3B4B-9620-855782E423C4}" destId="{D7204792-F73C-904D-8145-25DDB9D0D557}" srcOrd="0" destOrd="0" presId="urn:microsoft.com/office/officeart/2005/8/layout/vList3"/>
    <dgm:cxn modelId="{BCE23D9F-78F0-B141-951C-145F31300E62}" type="presParOf" srcId="{9C71ED57-6194-3B4B-9620-855782E423C4}" destId="{7D305BC5-E47E-2946-BC56-6C96C2F2E8DA}" srcOrd="1" destOrd="0" presId="urn:microsoft.com/office/officeart/2005/8/layout/vList3"/>
    <dgm:cxn modelId="{0386CB4F-A6CF-CB41-A428-96130459DB3B}" type="presParOf" srcId="{B821A52A-C61C-F043-9551-E2BA6211D138}" destId="{EA269123-801E-7549-8179-2742B5965EF4}" srcOrd="5" destOrd="0" presId="urn:microsoft.com/office/officeart/2005/8/layout/vList3"/>
    <dgm:cxn modelId="{E74CB0DE-6416-0F4B-A5B7-56D5C1447DE5}" type="presParOf" srcId="{B821A52A-C61C-F043-9551-E2BA6211D138}" destId="{02317268-C73F-6445-AD85-2F5658580A05}" srcOrd="6" destOrd="0" presId="urn:microsoft.com/office/officeart/2005/8/layout/vList3"/>
    <dgm:cxn modelId="{D6DB3912-D401-B147-95E0-90C0E736473C}" type="presParOf" srcId="{02317268-C73F-6445-AD85-2F5658580A05}" destId="{7794C7CB-13F5-F14C-9152-EF202FC729A0}" srcOrd="0" destOrd="0" presId="urn:microsoft.com/office/officeart/2005/8/layout/vList3"/>
    <dgm:cxn modelId="{27A43BE8-6B52-9846-BABD-11AFFFB4699E}" type="presParOf" srcId="{02317268-C73F-6445-AD85-2F5658580A05}" destId="{1C4725BF-41C2-CA4C-8A43-A2A433CA60B0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E45F96-1D10-DE44-9E05-160EB82C1822}">
      <dsp:nvSpPr>
        <dsp:cNvPr id="0" name=""/>
        <dsp:cNvSpPr/>
      </dsp:nvSpPr>
      <dsp:spPr>
        <a:xfrm rot="10800000">
          <a:off x="782613" y="255"/>
          <a:ext cx="2518132" cy="593386"/>
        </a:xfrm>
        <a:prstGeom prst="homePlate">
          <a:avLst/>
        </a:prstGeom>
        <a:solidFill>
          <a:schemeClr val="tx1">
            <a:lumMod val="65000"/>
            <a:lumOff val="35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1667" tIns="34290" rIns="64008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900" b="1" kern="1200" dirty="0"/>
            <a:t>Taster / push </a:t>
          </a:r>
          <a:r>
            <a:rPr lang="de-DE" sz="900" b="1" kern="1200" dirty="0" err="1"/>
            <a:t>button</a:t>
          </a:r>
          <a:r>
            <a:rPr lang="de-DE" sz="900" b="1" kern="1200" dirty="0"/>
            <a:t>:</a:t>
          </a:r>
          <a:br>
            <a:rPr lang="de-DE" sz="900" b="1" kern="1200" dirty="0"/>
          </a:br>
          <a:r>
            <a:rPr lang="de-DE" sz="900" kern="1200" dirty="0"/>
            <a:t>LED Ring AUS Klappe geschlossen / </a:t>
          </a:r>
          <a:br>
            <a:rPr lang="de-DE" sz="900" kern="1200" dirty="0"/>
          </a:br>
          <a:r>
            <a:rPr lang="de-DE" sz="900" kern="1200" dirty="0"/>
            <a:t>LED </a:t>
          </a:r>
          <a:r>
            <a:rPr lang="de-DE" sz="900" kern="1200" dirty="0" err="1"/>
            <a:t>loop</a:t>
          </a:r>
          <a:r>
            <a:rPr lang="de-DE" sz="900" kern="1200" dirty="0"/>
            <a:t> OFF </a:t>
          </a:r>
          <a:r>
            <a:rPr lang="de-DE" sz="900" kern="1200" dirty="0" err="1"/>
            <a:t>valve</a:t>
          </a:r>
          <a:r>
            <a:rPr lang="de-DE" sz="900" kern="1200" dirty="0"/>
            <a:t> </a:t>
          </a:r>
          <a:r>
            <a:rPr lang="de-DE" sz="900" kern="1200" dirty="0" err="1"/>
            <a:t>closed</a:t>
          </a:r>
          <a:endParaRPr lang="de-DE" sz="900" kern="1200" dirty="0"/>
        </a:p>
      </dsp:txBody>
      <dsp:txXfrm rot="10800000">
        <a:off x="930959" y="255"/>
        <a:ext cx="2369786" cy="593386"/>
      </dsp:txXfrm>
    </dsp:sp>
    <dsp:sp modelId="{69AEEFD1-F661-9D4D-9904-9E2400226D57}">
      <dsp:nvSpPr>
        <dsp:cNvPr id="0" name=""/>
        <dsp:cNvSpPr/>
      </dsp:nvSpPr>
      <dsp:spPr>
        <a:xfrm>
          <a:off x="485920" y="255"/>
          <a:ext cx="593386" cy="593386"/>
        </a:xfrm>
        <a:prstGeom prst="ellipse">
          <a:avLst/>
        </a:prstGeom>
        <a:blipFill>
          <a:blip xmlns:r="http://schemas.openxmlformats.org/officeDocument/2006/relationships" r:embed="rId1"/>
          <a:srcRect/>
          <a:stretch>
            <a:fillRect t="-13000" b="-13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1A6AFC-B95D-E041-8BE8-787DC8223881}">
      <dsp:nvSpPr>
        <dsp:cNvPr id="0" name=""/>
        <dsp:cNvSpPr/>
      </dsp:nvSpPr>
      <dsp:spPr>
        <a:xfrm rot="10800000">
          <a:off x="782613" y="770771"/>
          <a:ext cx="2518132" cy="593386"/>
        </a:xfrm>
        <a:prstGeom prst="homePlate">
          <a:avLst/>
        </a:prstGeom>
        <a:solidFill>
          <a:schemeClr val="tx1">
            <a:lumMod val="65000"/>
            <a:lumOff val="35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1667" tIns="34290" rIns="64008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900" b="1" kern="1200" dirty="0"/>
            <a:t>Taster / push </a:t>
          </a:r>
          <a:r>
            <a:rPr lang="de-DE" sz="900" b="1" kern="1200" dirty="0" err="1"/>
            <a:t>button</a:t>
          </a:r>
          <a:r>
            <a:rPr lang="de-DE" sz="900" b="1" kern="1200" dirty="0"/>
            <a:t>:</a:t>
          </a:r>
          <a:br>
            <a:rPr lang="de-DE" sz="900" b="1" kern="1200" dirty="0"/>
          </a:br>
          <a:r>
            <a:rPr lang="de-DE" sz="900" kern="1200" dirty="0"/>
            <a:t>LED Ring GRÜN Klappe 10% offen / </a:t>
          </a:r>
          <a:br>
            <a:rPr lang="de-DE" sz="900" kern="1200" dirty="0"/>
          </a:br>
          <a:r>
            <a:rPr lang="de-DE" sz="900" kern="1200" dirty="0"/>
            <a:t>LED </a:t>
          </a:r>
          <a:r>
            <a:rPr lang="de-DE" sz="900" kern="1200" dirty="0" err="1"/>
            <a:t>loop</a:t>
          </a:r>
          <a:r>
            <a:rPr lang="de-DE" sz="900" kern="1200" dirty="0"/>
            <a:t> GREEN </a:t>
          </a:r>
          <a:r>
            <a:rPr lang="de-DE" sz="900" kern="1200" dirty="0" err="1"/>
            <a:t>valve</a:t>
          </a:r>
          <a:r>
            <a:rPr lang="de-DE" sz="900" kern="1200" dirty="0"/>
            <a:t> 10% open</a:t>
          </a:r>
        </a:p>
      </dsp:txBody>
      <dsp:txXfrm rot="10800000">
        <a:off x="930959" y="770771"/>
        <a:ext cx="2369786" cy="593386"/>
      </dsp:txXfrm>
    </dsp:sp>
    <dsp:sp modelId="{9019A465-04C3-F647-88BF-5B241C0B0F00}">
      <dsp:nvSpPr>
        <dsp:cNvPr id="0" name=""/>
        <dsp:cNvSpPr/>
      </dsp:nvSpPr>
      <dsp:spPr>
        <a:xfrm>
          <a:off x="485920" y="770771"/>
          <a:ext cx="593386" cy="593386"/>
        </a:xfrm>
        <a:prstGeom prst="ellipse">
          <a:avLst/>
        </a:prstGeom>
        <a:blipFill>
          <a:blip xmlns:r="http://schemas.openxmlformats.org/officeDocument/2006/relationships" r:embed="rId2"/>
          <a:srcRect/>
          <a:stretch>
            <a:fillRect t="-13000" b="-13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305BC5-E47E-2946-BC56-6C96C2F2E8DA}">
      <dsp:nvSpPr>
        <dsp:cNvPr id="0" name=""/>
        <dsp:cNvSpPr/>
      </dsp:nvSpPr>
      <dsp:spPr>
        <a:xfrm rot="10800000">
          <a:off x="782613" y="1541287"/>
          <a:ext cx="2518132" cy="593386"/>
        </a:xfrm>
        <a:prstGeom prst="homePlate">
          <a:avLst/>
        </a:prstGeom>
        <a:solidFill>
          <a:schemeClr val="tx1">
            <a:lumMod val="65000"/>
            <a:lumOff val="35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1667" tIns="34290" rIns="64008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900" b="1" kern="1200" dirty="0"/>
            <a:t>Taster / push </a:t>
          </a:r>
          <a:r>
            <a:rPr lang="de-DE" sz="900" b="1" kern="1200" dirty="0" err="1"/>
            <a:t>button</a:t>
          </a:r>
          <a:r>
            <a:rPr lang="de-DE" sz="900" b="1" kern="1200" dirty="0"/>
            <a:t>:</a:t>
          </a:r>
          <a:br>
            <a:rPr lang="de-DE" sz="900" b="1" kern="1200" dirty="0"/>
          </a:br>
          <a:r>
            <a:rPr lang="de-DE" sz="900" kern="1200" dirty="0"/>
            <a:t>LED Ring GELB Klappe 40% offen /</a:t>
          </a:r>
          <a:br>
            <a:rPr lang="de-DE" sz="900" kern="1200" dirty="0"/>
          </a:br>
          <a:r>
            <a:rPr lang="de-DE" sz="900" kern="1200" dirty="0"/>
            <a:t>LED </a:t>
          </a:r>
          <a:r>
            <a:rPr lang="de-DE" sz="900" kern="1200" dirty="0" err="1"/>
            <a:t>loop</a:t>
          </a:r>
          <a:r>
            <a:rPr lang="de-DE" sz="900" kern="1200" dirty="0"/>
            <a:t> YELLOW </a:t>
          </a:r>
          <a:r>
            <a:rPr lang="de-DE" sz="900" kern="1200" dirty="0" err="1"/>
            <a:t>valve</a:t>
          </a:r>
          <a:r>
            <a:rPr lang="de-DE" sz="900" kern="1200" dirty="0"/>
            <a:t> 40% open</a:t>
          </a:r>
        </a:p>
      </dsp:txBody>
      <dsp:txXfrm rot="10800000">
        <a:off x="930959" y="1541287"/>
        <a:ext cx="2369786" cy="593386"/>
      </dsp:txXfrm>
    </dsp:sp>
    <dsp:sp modelId="{D7204792-F73C-904D-8145-25DDB9D0D557}">
      <dsp:nvSpPr>
        <dsp:cNvPr id="0" name=""/>
        <dsp:cNvSpPr/>
      </dsp:nvSpPr>
      <dsp:spPr>
        <a:xfrm>
          <a:off x="485920" y="1541287"/>
          <a:ext cx="593386" cy="593386"/>
        </a:xfrm>
        <a:prstGeom prst="ellipse">
          <a:avLst/>
        </a:prstGeom>
        <a:blipFill>
          <a:blip xmlns:r="http://schemas.openxmlformats.org/officeDocument/2006/relationships" r:embed="rId3"/>
          <a:srcRect/>
          <a:stretch>
            <a:fillRect t="-13000" b="-13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4725BF-41C2-CA4C-8A43-A2A433CA60B0}">
      <dsp:nvSpPr>
        <dsp:cNvPr id="0" name=""/>
        <dsp:cNvSpPr/>
      </dsp:nvSpPr>
      <dsp:spPr>
        <a:xfrm rot="10800000">
          <a:off x="782613" y="2311803"/>
          <a:ext cx="2518132" cy="593386"/>
        </a:xfrm>
        <a:prstGeom prst="homePlate">
          <a:avLst/>
        </a:prstGeom>
        <a:solidFill>
          <a:schemeClr val="tx1">
            <a:lumMod val="65000"/>
            <a:lumOff val="35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1667" tIns="34290" rIns="64008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900" b="1" kern="1200" dirty="0"/>
            <a:t>Taster / push </a:t>
          </a:r>
          <a:r>
            <a:rPr lang="de-DE" sz="900" b="1" kern="1200" dirty="0" err="1"/>
            <a:t>button</a:t>
          </a:r>
          <a:r>
            <a:rPr lang="de-DE" sz="900" b="1" kern="1200" dirty="0"/>
            <a:t>:</a:t>
          </a:r>
          <a:br>
            <a:rPr lang="de-DE" sz="900" b="1" kern="1200" dirty="0"/>
          </a:br>
          <a:r>
            <a:rPr lang="de-DE" sz="900" kern="1200" dirty="0"/>
            <a:t>LED Ring ROT Klappe 100% offen /</a:t>
          </a:r>
          <a:br>
            <a:rPr lang="de-DE" sz="900" kern="1200" dirty="0"/>
          </a:br>
          <a:r>
            <a:rPr lang="de-DE" sz="900" kern="1200" dirty="0"/>
            <a:t>LED </a:t>
          </a:r>
          <a:r>
            <a:rPr lang="de-DE" sz="900" kern="1200" dirty="0" err="1"/>
            <a:t>loop</a:t>
          </a:r>
          <a:r>
            <a:rPr lang="de-DE" sz="900" kern="1200" dirty="0"/>
            <a:t> RED </a:t>
          </a:r>
          <a:r>
            <a:rPr lang="de-DE" sz="900" kern="1200" dirty="0" err="1"/>
            <a:t>valve</a:t>
          </a:r>
          <a:r>
            <a:rPr lang="de-DE" sz="900" kern="1200" dirty="0"/>
            <a:t> 100% open</a:t>
          </a:r>
        </a:p>
      </dsp:txBody>
      <dsp:txXfrm rot="10800000">
        <a:off x="930959" y="2311803"/>
        <a:ext cx="2369786" cy="593386"/>
      </dsp:txXfrm>
    </dsp:sp>
    <dsp:sp modelId="{7794C7CB-13F5-F14C-9152-EF202FC729A0}">
      <dsp:nvSpPr>
        <dsp:cNvPr id="0" name=""/>
        <dsp:cNvSpPr/>
      </dsp:nvSpPr>
      <dsp:spPr>
        <a:xfrm>
          <a:off x="485920" y="2311803"/>
          <a:ext cx="593386" cy="593386"/>
        </a:xfrm>
        <a:prstGeom prst="ellipse">
          <a:avLst/>
        </a:prstGeom>
        <a:blipFill>
          <a:blip xmlns:r="http://schemas.openxmlformats.org/officeDocument/2006/relationships" r:embed="rId4"/>
          <a:srcRect/>
          <a:stretch>
            <a:fillRect t="-13000" b="-13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38779" cy="498056"/>
          </a:xfrm>
          <a:prstGeom prst="rect">
            <a:avLst/>
          </a:prstGeom>
        </p:spPr>
        <p:txBody>
          <a:bodyPr vert="horz" lIns="91335" tIns="45667" rIns="91335" bIns="45667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1452" y="0"/>
            <a:ext cx="2938779" cy="498056"/>
          </a:xfrm>
          <a:prstGeom prst="rect">
            <a:avLst/>
          </a:prstGeom>
        </p:spPr>
        <p:txBody>
          <a:bodyPr vert="horz" lIns="91335" tIns="45667" rIns="91335" bIns="45667" rtlCol="0"/>
          <a:lstStyle>
            <a:lvl1pPr algn="r">
              <a:defRPr sz="1200"/>
            </a:lvl1pPr>
          </a:lstStyle>
          <a:p>
            <a:fld id="{A296F6CC-4D6C-B545-B8C5-A05E49C3ED40}" type="datetimeFigureOut">
              <a:rPr lang="de-DE" smtClean="0"/>
              <a:t>25.01.19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12750" y="1241425"/>
            <a:ext cx="59563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35" tIns="45667" rIns="91335" bIns="45667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8181" y="4777195"/>
            <a:ext cx="5425440" cy="3908614"/>
          </a:xfrm>
          <a:prstGeom prst="rect">
            <a:avLst/>
          </a:prstGeom>
        </p:spPr>
        <p:txBody>
          <a:bodyPr vert="horz" lIns="91335" tIns="45667" rIns="91335" bIns="45667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428583"/>
            <a:ext cx="2938779" cy="498055"/>
          </a:xfrm>
          <a:prstGeom prst="rect">
            <a:avLst/>
          </a:prstGeom>
        </p:spPr>
        <p:txBody>
          <a:bodyPr vert="horz" lIns="91335" tIns="45667" rIns="91335" bIns="45667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1452" y="9428583"/>
            <a:ext cx="2938779" cy="498055"/>
          </a:xfrm>
          <a:prstGeom prst="rect">
            <a:avLst/>
          </a:prstGeom>
        </p:spPr>
        <p:txBody>
          <a:bodyPr vert="horz" lIns="91335" tIns="45667" rIns="91335" bIns="45667" rtlCol="0" anchor="b"/>
          <a:lstStyle>
            <a:lvl1pPr algn="r">
              <a:defRPr sz="1200"/>
            </a:lvl1pPr>
          </a:lstStyle>
          <a:p>
            <a:fld id="{C9C05A3A-BA78-1D4C-8BC9-50B14F219D0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0551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219D79B8-D2AE-214F-8FBD-E5CE6DA6FFD6}"/>
              </a:ext>
            </a:extLst>
          </p:cNvPr>
          <p:cNvGrpSpPr/>
          <p:nvPr userDrawn="1"/>
        </p:nvGrpSpPr>
        <p:grpSpPr>
          <a:xfrm>
            <a:off x="1392000" y="3024000"/>
            <a:ext cx="10803544" cy="1440000"/>
            <a:chOff x="1392000" y="3024000"/>
            <a:chExt cx="10803544" cy="1440000"/>
          </a:xfrm>
        </p:grpSpPr>
        <p:sp>
          <p:nvSpPr>
            <p:cNvPr id="7" name="Textfeld 6">
              <a:extLst>
                <a:ext uri="{FF2B5EF4-FFF2-40B4-BE49-F238E27FC236}">
                  <a16:creationId xmlns:a16="http://schemas.microsoft.com/office/drawing/2014/main" id="{A49BCA7D-2C22-B144-9229-34E9E4C6B011}"/>
                </a:ext>
              </a:extLst>
            </p:cNvPr>
            <p:cNvSpPr txBox="1"/>
            <p:nvPr userDrawn="1"/>
          </p:nvSpPr>
          <p:spPr>
            <a:xfrm>
              <a:off x="1440000" y="3024000"/>
              <a:ext cx="8335926" cy="540000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r>
                <a:rPr lang="de-DE" sz="2400" dirty="0">
                  <a:solidFill>
                    <a:schemeClr val="bg1"/>
                  </a:solidFill>
                </a:rPr>
                <a:t>Kundeninformation / Customer </a:t>
              </a:r>
              <a:r>
                <a:rPr lang="de-DE" sz="2400" dirty="0" err="1">
                  <a:solidFill>
                    <a:schemeClr val="bg1"/>
                  </a:solidFill>
                </a:rPr>
                <a:t>information</a:t>
              </a:r>
              <a:endParaRPr lang="de-DE" sz="2400" dirty="0">
                <a:solidFill>
                  <a:schemeClr val="bg1"/>
                </a:solidFill>
              </a:endParaRPr>
            </a:p>
          </p:txBody>
        </p:sp>
        <p:grpSp>
          <p:nvGrpSpPr>
            <p:cNvPr id="19" name="Gruppieren 18">
              <a:extLst>
                <a:ext uri="{FF2B5EF4-FFF2-40B4-BE49-F238E27FC236}">
                  <a16:creationId xmlns:a16="http://schemas.microsoft.com/office/drawing/2014/main" id="{C1477118-8853-3C45-94CF-C7DAD5D54CB1}"/>
                </a:ext>
              </a:extLst>
            </p:cNvPr>
            <p:cNvGrpSpPr/>
            <p:nvPr userDrawn="1"/>
          </p:nvGrpSpPr>
          <p:grpSpPr>
            <a:xfrm>
              <a:off x="1392000" y="3564000"/>
              <a:ext cx="8044974" cy="900000"/>
              <a:chOff x="1392000" y="3564000"/>
              <a:chExt cx="8044974" cy="900000"/>
            </a:xfrm>
          </p:grpSpPr>
          <p:sp>
            <p:nvSpPr>
              <p:cNvPr id="15" name="Daten 14">
                <a:extLst>
                  <a:ext uri="{FF2B5EF4-FFF2-40B4-BE49-F238E27FC236}">
                    <a16:creationId xmlns:a16="http://schemas.microsoft.com/office/drawing/2014/main" id="{8B538BE7-080B-7A4E-94B5-99512B20E3EC}"/>
                  </a:ext>
                </a:extLst>
              </p:cNvPr>
              <p:cNvSpPr/>
              <p:nvPr userDrawn="1"/>
            </p:nvSpPr>
            <p:spPr>
              <a:xfrm>
                <a:off x="7513436" y="3564000"/>
                <a:ext cx="1923538" cy="900000"/>
              </a:xfrm>
              <a:prstGeom prst="flowChartInputOutpu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3" name="Rechteck 12">
                <a:extLst>
                  <a:ext uri="{FF2B5EF4-FFF2-40B4-BE49-F238E27FC236}">
                    <a16:creationId xmlns:a16="http://schemas.microsoft.com/office/drawing/2014/main" id="{075A4A93-69FA-2545-991E-7DE24DF6A7AC}"/>
                  </a:ext>
                </a:extLst>
              </p:cNvPr>
              <p:cNvSpPr/>
              <p:nvPr userDrawn="1"/>
            </p:nvSpPr>
            <p:spPr>
              <a:xfrm>
                <a:off x="1392000" y="3564000"/>
                <a:ext cx="6795070" cy="900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8" name="Gruppieren 17">
              <a:extLst>
                <a:ext uri="{FF2B5EF4-FFF2-40B4-BE49-F238E27FC236}">
                  <a16:creationId xmlns:a16="http://schemas.microsoft.com/office/drawing/2014/main" id="{5CCC50EF-E90D-6241-9A7E-9F6CB4616C3E}"/>
                </a:ext>
              </a:extLst>
            </p:cNvPr>
            <p:cNvGrpSpPr/>
            <p:nvPr userDrawn="1"/>
          </p:nvGrpSpPr>
          <p:grpSpPr>
            <a:xfrm>
              <a:off x="9140215" y="3564000"/>
              <a:ext cx="3055329" cy="900000"/>
              <a:chOff x="9140215" y="3564000"/>
              <a:chExt cx="3055329" cy="900000"/>
            </a:xfrm>
          </p:grpSpPr>
          <p:sp>
            <p:nvSpPr>
              <p:cNvPr id="16" name="Daten 15">
                <a:extLst>
                  <a:ext uri="{FF2B5EF4-FFF2-40B4-BE49-F238E27FC236}">
                    <a16:creationId xmlns:a16="http://schemas.microsoft.com/office/drawing/2014/main" id="{C5D20435-A27F-074D-88FC-809B405F0CCE}"/>
                  </a:ext>
                </a:extLst>
              </p:cNvPr>
              <p:cNvSpPr/>
              <p:nvPr userDrawn="1"/>
            </p:nvSpPr>
            <p:spPr>
              <a:xfrm>
                <a:off x="9140215" y="3564000"/>
                <a:ext cx="1923538" cy="900000"/>
              </a:xfrm>
              <a:prstGeom prst="flowChartInputOutpu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7" name="Rechteck 16">
                <a:extLst>
                  <a:ext uri="{FF2B5EF4-FFF2-40B4-BE49-F238E27FC236}">
                    <a16:creationId xmlns:a16="http://schemas.microsoft.com/office/drawing/2014/main" id="{48E376DF-CD80-2144-911C-4DCD1ADB1F06}"/>
                  </a:ext>
                </a:extLst>
              </p:cNvPr>
              <p:cNvSpPr/>
              <p:nvPr userDrawn="1"/>
            </p:nvSpPr>
            <p:spPr>
              <a:xfrm>
                <a:off x="9909544" y="3564000"/>
                <a:ext cx="2286000" cy="900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5F585343-143B-DA4E-B158-87D4847B8F7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39863" y="3654000"/>
            <a:ext cx="7700352" cy="7200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21" name="Textplatzhalter 10">
            <a:extLst>
              <a:ext uri="{FF2B5EF4-FFF2-40B4-BE49-F238E27FC236}">
                <a16:creationId xmlns:a16="http://schemas.microsoft.com/office/drawing/2014/main" id="{DAA6067C-5790-DC48-913B-C3CD7F2CBA6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436974" y="3654000"/>
            <a:ext cx="2609714" cy="7200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r">
              <a:buFontTx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dirty="0"/>
              <a:t>08/2018</a:t>
            </a:r>
          </a:p>
        </p:txBody>
      </p:sp>
    </p:spTree>
    <p:extLst>
      <p:ext uri="{BB962C8B-B14F-4D97-AF65-F5344CB8AC3E}">
        <p14:creationId xmlns:p14="http://schemas.microsoft.com/office/powerpoint/2010/main" val="2638893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tikell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 descr="Hier Fahrzeugbezeichnung eintragen" title="Fahrzeugbezeichnung">
            <a:extLst>
              <a:ext uri="{FF2B5EF4-FFF2-40B4-BE49-F238E27FC236}">
                <a16:creationId xmlns:a16="http://schemas.microsoft.com/office/drawing/2014/main" id="{06F30AC9-EC33-D746-AFB7-78696AC128A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001" y="0"/>
            <a:ext cx="8820000" cy="6840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2400" b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Fahrzeugbezeichnung</a:t>
            </a:r>
            <a:endParaRPr lang="en-US" dirty="0"/>
          </a:p>
        </p:txBody>
      </p:sp>
      <p:sp>
        <p:nvSpPr>
          <p:cNvPr id="4" name="Textplatzhalter 5">
            <a:extLst>
              <a:ext uri="{FF2B5EF4-FFF2-40B4-BE49-F238E27FC236}">
                <a16:creationId xmlns:a16="http://schemas.microsoft.com/office/drawing/2014/main" id="{17C16DBF-DEE0-D142-A5EF-C444217849A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0000" y="900000"/>
            <a:ext cx="10799763" cy="540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dirty="0"/>
              <a:t>Überschrift deutsch / Headline </a:t>
            </a:r>
            <a:r>
              <a:rPr lang="de-DE" dirty="0" err="1"/>
              <a:t>english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29052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ckbla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A9BA4E59-8795-2C4E-AEE8-738ADF9C0429}"/>
              </a:ext>
            </a:extLst>
          </p:cNvPr>
          <p:cNvSpPr txBox="1"/>
          <p:nvPr userDrawn="1"/>
        </p:nvSpPr>
        <p:spPr>
          <a:xfrm>
            <a:off x="271510" y="80614"/>
            <a:ext cx="95446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Kundeninformation / Customer </a:t>
            </a:r>
            <a:r>
              <a:rPr lang="de-DE" sz="36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information</a:t>
            </a:r>
            <a:endParaRPr lang="de-DE" sz="36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7DA7F83D-D554-C24A-8940-50AB28288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871" y="189895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666763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Hier Fahrzeugbezeichnung eintragen" title="Fahrzeugbezeichnung"/>
          <p:cNvSpPr>
            <a:spLocks noGrp="1"/>
          </p:cNvSpPr>
          <p:nvPr>
            <p:ph type="ctrTitle" hasCustomPrompt="1"/>
          </p:nvPr>
        </p:nvSpPr>
        <p:spPr>
          <a:xfrm>
            <a:off x="360001" y="0"/>
            <a:ext cx="8820000" cy="6840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2400" b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Fahrzeugbezeichnung</a:t>
            </a:r>
            <a:endParaRPr lang="en-US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2FFA7637-68C7-7645-9D94-90065AEE8C9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0000" y="900000"/>
            <a:ext cx="10799763" cy="540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dirty="0"/>
              <a:t>Überschrift deutsch / Headline </a:t>
            </a:r>
            <a:r>
              <a:rPr lang="de-DE" dirty="0" err="1"/>
              <a:t>english</a:t>
            </a:r>
            <a:endParaRPr lang="de-D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Hier Fahrzeugbezeichnung eintragen" title="Fahrzeugbezeichnung"/>
          <p:cNvSpPr>
            <a:spLocks noGrp="1"/>
          </p:cNvSpPr>
          <p:nvPr>
            <p:ph type="ctrTitle" hasCustomPrompt="1"/>
          </p:nvPr>
        </p:nvSpPr>
        <p:spPr>
          <a:xfrm>
            <a:off x="360001" y="0"/>
            <a:ext cx="8820000" cy="6840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2400" b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Fahrzeugbezeichnung</a:t>
            </a:r>
            <a:endParaRPr lang="en-US" dirty="0"/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0"/>
          </p:nvPr>
        </p:nvSpPr>
        <p:spPr>
          <a:xfrm>
            <a:off x="720000" y="1560326"/>
            <a:ext cx="10800000" cy="4680000"/>
          </a:xfrm>
          <a:prstGeom prst="rect">
            <a:avLst/>
          </a:prstGeom>
          <a:ln w="3175">
            <a:solidFill>
              <a:srgbClr val="E3E4E3"/>
            </a:solidFill>
          </a:ln>
        </p:spPr>
        <p:txBody>
          <a:bodyPr/>
          <a:lstStyle/>
          <a:p>
            <a:endParaRPr lang="de-AT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018C34A6-6FD3-9446-B54B-2CA887B0664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0000" y="900000"/>
            <a:ext cx="10799763" cy="540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dirty="0"/>
              <a:t>Überschrift deutsch / Headline </a:t>
            </a:r>
            <a:r>
              <a:rPr lang="de-DE" dirty="0" err="1"/>
              <a:t>english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85481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Hier Fahrzeugbezeichnung eintragen" title="Fahrzeugbezeichnung"/>
          <p:cNvSpPr>
            <a:spLocks noGrp="1"/>
          </p:cNvSpPr>
          <p:nvPr>
            <p:ph type="ctrTitle" hasCustomPrompt="1"/>
          </p:nvPr>
        </p:nvSpPr>
        <p:spPr>
          <a:xfrm>
            <a:off x="360001" y="0"/>
            <a:ext cx="8820000" cy="6840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2400" b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Fahrzeugbezeichnung</a:t>
            </a:r>
            <a:endParaRPr lang="en-US" dirty="0"/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0"/>
          </p:nvPr>
        </p:nvSpPr>
        <p:spPr>
          <a:xfrm>
            <a:off x="720000" y="1953157"/>
            <a:ext cx="5158181" cy="4183641"/>
          </a:xfrm>
          <a:prstGeom prst="rect">
            <a:avLst/>
          </a:prstGeom>
          <a:ln w="3175">
            <a:solidFill>
              <a:srgbClr val="E3E4E3"/>
            </a:solidFill>
          </a:ln>
        </p:spPr>
        <p:txBody>
          <a:bodyPr/>
          <a:lstStyle/>
          <a:p>
            <a:endParaRPr lang="de-AT"/>
          </a:p>
        </p:txBody>
      </p:sp>
      <p:sp>
        <p:nvSpPr>
          <p:cNvPr id="5" name="Bildplatzhalter 3"/>
          <p:cNvSpPr>
            <a:spLocks noGrp="1"/>
          </p:cNvSpPr>
          <p:nvPr>
            <p:ph type="pic" sz="quarter" idx="11"/>
          </p:nvPr>
        </p:nvSpPr>
        <p:spPr>
          <a:xfrm>
            <a:off x="6361819" y="1967786"/>
            <a:ext cx="5158181" cy="4183641"/>
          </a:xfrm>
          <a:prstGeom prst="rect">
            <a:avLst/>
          </a:prstGeom>
          <a:ln w="3175">
            <a:solidFill>
              <a:srgbClr val="E3E4E3"/>
            </a:solidFill>
          </a:ln>
        </p:spPr>
        <p:txBody>
          <a:bodyPr/>
          <a:lstStyle/>
          <a:p>
            <a:endParaRPr lang="de-AT"/>
          </a:p>
        </p:txBody>
      </p:sp>
      <p:sp>
        <p:nvSpPr>
          <p:cNvPr id="7" name="Textplatzhalter 5">
            <a:extLst>
              <a:ext uri="{FF2B5EF4-FFF2-40B4-BE49-F238E27FC236}">
                <a16:creationId xmlns:a16="http://schemas.microsoft.com/office/drawing/2014/main" id="{E16CDE3D-6523-FF48-BE35-55DEB8DC669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20000" y="900000"/>
            <a:ext cx="10799763" cy="540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dirty="0"/>
              <a:t>Überschrift deutsch / Headline </a:t>
            </a:r>
            <a:r>
              <a:rPr lang="de-DE" dirty="0" err="1"/>
              <a:t>english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03626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wich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 descr="Hier Fahrzeugbezeichnung eintragen" title="Fahrzeugbezeichnung">
            <a:extLst>
              <a:ext uri="{FF2B5EF4-FFF2-40B4-BE49-F238E27FC236}">
                <a16:creationId xmlns:a16="http://schemas.microsoft.com/office/drawing/2014/main" id="{C8693EE7-D5F5-CD49-8DD5-4F5CE44D208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001" y="0"/>
            <a:ext cx="8820000" cy="6840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2400" b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Fahrzeugbezeichnung</a:t>
            </a:r>
            <a:endParaRPr lang="en-US" dirty="0"/>
          </a:p>
        </p:txBody>
      </p:sp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2BFF007D-E396-A340-AC98-7AA5C845F3A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51132" y="4330090"/>
            <a:ext cx="3059113" cy="1855787"/>
          </a:xfrm>
          <a:prstGeom prst="rect">
            <a:avLst/>
          </a:prstGeom>
          <a:ln w="3175">
            <a:solidFill>
              <a:srgbClr val="E3E4E3"/>
            </a:solidFill>
          </a:ln>
        </p:spPr>
        <p:txBody>
          <a:bodyPr/>
          <a:lstStyle/>
          <a:p>
            <a:endParaRPr lang="de-DE"/>
          </a:p>
        </p:txBody>
      </p:sp>
      <p:sp>
        <p:nvSpPr>
          <p:cNvPr id="12" name="Bildplatzhalter 10">
            <a:extLst>
              <a:ext uri="{FF2B5EF4-FFF2-40B4-BE49-F238E27FC236}">
                <a16:creationId xmlns:a16="http://schemas.microsoft.com/office/drawing/2014/main" id="{1C6BE748-6097-C648-B473-1F8AFEE5A04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40781" y="4330090"/>
            <a:ext cx="3059113" cy="1855787"/>
          </a:xfrm>
          <a:prstGeom prst="rect">
            <a:avLst/>
          </a:prstGeom>
          <a:ln w="3175">
            <a:solidFill>
              <a:srgbClr val="E3E4E3"/>
            </a:solidFill>
          </a:ln>
        </p:spPr>
        <p:txBody>
          <a:bodyPr/>
          <a:lstStyle/>
          <a:p>
            <a:endParaRPr lang="de-DE"/>
          </a:p>
        </p:txBody>
      </p:sp>
      <p:sp>
        <p:nvSpPr>
          <p:cNvPr id="13" name="Bildplatzhalter 10">
            <a:extLst>
              <a:ext uri="{FF2B5EF4-FFF2-40B4-BE49-F238E27FC236}">
                <a16:creationId xmlns:a16="http://schemas.microsoft.com/office/drawing/2014/main" id="{F5B6AD37-C918-B548-B309-60B5B8A9A86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361482" y="4330090"/>
            <a:ext cx="3059113" cy="1855787"/>
          </a:xfrm>
          <a:prstGeom prst="rect">
            <a:avLst/>
          </a:prstGeom>
          <a:ln w="3175">
            <a:solidFill>
              <a:srgbClr val="E3E4E3"/>
            </a:solidFill>
          </a:ln>
        </p:spPr>
        <p:txBody>
          <a:bodyPr/>
          <a:lstStyle/>
          <a:p>
            <a:endParaRPr lang="de-DE"/>
          </a:p>
        </p:txBody>
      </p:sp>
      <p:sp>
        <p:nvSpPr>
          <p:cNvPr id="7" name="Textplatzhalter 5">
            <a:extLst>
              <a:ext uri="{FF2B5EF4-FFF2-40B4-BE49-F238E27FC236}">
                <a16:creationId xmlns:a16="http://schemas.microsoft.com/office/drawing/2014/main" id="{CB341537-16BB-FF44-9941-62068D41213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900000"/>
            <a:ext cx="10799763" cy="540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dirty="0"/>
              <a:t>Überschrift deutsch / Headline </a:t>
            </a:r>
            <a:r>
              <a:rPr lang="de-DE" dirty="0" err="1"/>
              <a:t>english</a:t>
            </a:r>
            <a:endParaRPr lang="de-DE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il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 descr="Hier Fahrzeugbezeichnung eintragen" title="Fahrzeugbezeichnung">
            <a:extLst>
              <a:ext uri="{FF2B5EF4-FFF2-40B4-BE49-F238E27FC236}">
                <a16:creationId xmlns:a16="http://schemas.microsoft.com/office/drawing/2014/main" id="{C8693EE7-D5F5-CD49-8DD5-4F5CE44D208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001" y="0"/>
            <a:ext cx="8820000" cy="6840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2400" b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Fahrzeugbezeichnung</a:t>
            </a:r>
            <a:endParaRPr lang="en-US" dirty="0"/>
          </a:p>
        </p:txBody>
      </p:sp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2BFF007D-E396-A340-AC98-7AA5C845F3A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849304" y="1768714"/>
            <a:ext cx="3500053" cy="2121076"/>
          </a:xfrm>
          <a:prstGeom prst="rect">
            <a:avLst/>
          </a:prstGeom>
          <a:ln w="3175">
            <a:solidFill>
              <a:srgbClr val="E3E4E3"/>
            </a:solidFill>
          </a:ln>
        </p:spPr>
        <p:txBody>
          <a:bodyPr/>
          <a:lstStyle/>
          <a:p>
            <a:endParaRPr lang="de-DE"/>
          </a:p>
        </p:txBody>
      </p:sp>
      <p:sp>
        <p:nvSpPr>
          <p:cNvPr id="6" name="Bildplatzhalter 10">
            <a:extLst>
              <a:ext uri="{FF2B5EF4-FFF2-40B4-BE49-F238E27FC236}">
                <a16:creationId xmlns:a16="http://schemas.microsoft.com/office/drawing/2014/main" id="{2BFF007D-E396-A340-AC98-7AA5C845F3A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849304" y="4159870"/>
            <a:ext cx="3500053" cy="2121076"/>
          </a:xfrm>
          <a:prstGeom prst="rect">
            <a:avLst/>
          </a:prstGeom>
          <a:ln w="3175">
            <a:solidFill>
              <a:srgbClr val="E3E4E3"/>
            </a:solidFill>
          </a:ln>
        </p:spPr>
        <p:txBody>
          <a:bodyPr/>
          <a:lstStyle/>
          <a:p>
            <a:endParaRPr lang="de-DE"/>
          </a:p>
        </p:txBody>
      </p:sp>
      <p:sp>
        <p:nvSpPr>
          <p:cNvPr id="7" name="Bildplatzhalter 10">
            <a:extLst>
              <a:ext uri="{FF2B5EF4-FFF2-40B4-BE49-F238E27FC236}">
                <a16:creationId xmlns:a16="http://schemas.microsoft.com/office/drawing/2014/main" id="{2BFF007D-E396-A340-AC98-7AA5C845F3A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624184" y="1768714"/>
            <a:ext cx="3500053" cy="2121076"/>
          </a:xfrm>
          <a:prstGeom prst="rect">
            <a:avLst/>
          </a:prstGeom>
          <a:ln w="3175">
            <a:solidFill>
              <a:srgbClr val="E3E4E3"/>
            </a:solidFill>
          </a:ln>
        </p:spPr>
        <p:txBody>
          <a:bodyPr/>
          <a:lstStyle/>
          <a:p>
            <a:endParaRPr lang="de-DE"/>
          </a:p>
        </p:txBody>
      </p:sp>
      <p:sp>
        <p:nvSpPr>
          <p:cNvPr id="8" name="Bildplatzhalter 10">
            <a:extLst>
              <a:ext uri="{FF2B5EF4-FFF2-40B4-BE49-F238E27FC236}">
                <a16:creationId xmlns:a16="http://schemas.microsoft.com/office/drawing/2014/main" id="{2BFF007D-E396-A340-AC98-7AA5C845F3A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24184" y="4159870"/>
            <a:ext cx="3500053" cy="2121076"/>
          </a:xfrm>
          <a:prstGeom prst="rect">
            <a:avLst/>
          </a:prstGeom>
          <a:ln w="3175">
            <a:solidFill>
              <a:srgbClr val="E3E4E3"/>
            </a:solidFill>
          </a:ln>
        </p:spPr>
        <p:txBody>
          <a:bodyPr/>
          <a:lstStyle/>
          <a:p>
            <a:endParaRPr lang="de-DE"/>
          </a:p>
        </p:txBody>
      </p:sp>
      <p:sp>
        <p:nvSpPr>
          <p:cNvPr id="12" name="Textplatzhalter 5">
            <a:extLst>
              <a:ext uri="{FF2B5EF4-FFF2-40B4-BE49-F238E27FC236}">
                <a16:creationId xmlns:a16="http://schemas.microsoft.com/office/drawing/2014/main" id="{CC9B9577-3F28-9E47-B417-2FABB23D466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0000" y="900000"/>
            <a:ext cx="10799763" cy="540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dirty="0"/>
              <a:t>Überschrift deutsch / Headline </a:t>
            </a:r>
            <a:r>
              <a:rPr lang="de-DE" dirty="0" err="1"/>
              <a:t>english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472576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istungs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 descr="Hier Fahrzeugbezeichnung eintragen" title="Fahrzeugbezeichnung">
            <a:extLst>
              <a:ext uri="{FF2B5EF4-FFF2-40B4-BE49-F238E27FC236}">
                <a16:creationId xmlns:a16="http://schemas.microsoft.com/office/drawing/2014/main" id="{BB9B4B6E-7C56-F541-BBFB-6077F9BA23B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001" y="0"/>
            <a:ext cx="8820000" cy="6840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2400" b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Fahrzeugbezeichnung</a:t>
            </a:r>
            <a:endParaRPr lang="en-US" dirty="0"/>
          </a:p>
        </p:txBody>
      </p:sp>
      <p:sp>
        <p:nvSpPr>
          <p:cNvPr id="5" name="Bildplatzhalter 9">
            <a:extLst>
              <a:ext uri="{FF2B5EF4-FFF2-40B4-BE49-F238E27FC236}">
                <a16:creationId xmlns:a16="http://schemas.microsoft.com/office/drawing/2014/main" id="{12C5DFC6-98FA-FA48-9348-F6882C4D4A0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880432" y="1762962"/>
            <a:ext cx="6479136" cy="4272078"/>
          </a:xfrm>
          <a:prstGeom prst="rect">
            <a:avLst/>
          </a:prstGeom>
          <a:ln w="3175">
            <a:solidFill>
              <a:srgbClr val="E3E4E3"/>
            </a:solidFill>
          </a:ln>
        </p:spPr>
        <p:txBody>
          <a:bodyPr/>
          <a:lstStyle/>
          <a:p>
            <a:endParaRPr lang="de-DE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C96B86F5-73FF-4E4F-A52D-42917202295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0000" y="900000"/>
            <a:ext cx="10799763" cy="540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dirty="0"/>
              <a:t>Überschrift deutsch / Headline </a:t>
            </a:r>
            <a:r>
              <a:rPr lang="de-DE" dirty="0" err="1"/>
              <a:t>english</a:t>
            </a:r>
            <a:endParaRPr lang="de-DE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tikelliste im Deta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 descr="Hier Fahrzeugbezeichnung eintragen" title="Fahrzeugbezeichnung">
            <a:extLst>
              <a:ext uri="{FF2B5EF4-FFF2-40B4-BE49-F238E27FC236}">
                <a16:creationId xmlns:a16="http://schemas.microsoft.com/office/drawing/2014/main" id="{06F30AC9-EC33-D746-AFB7-78696AC128A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001" y="0"/>
            <a:ext cx="8820000" cy="6840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2400" b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Fahrzeugbezeichnung</a:t>
            </a:r>
            <a:endParaRPr lang="en-US" dirty="0"/>
          </a:p>
        </p:txBody>
      </p:sp>
      <p:sp>
        <p:nvSpPr>
          <p:cNvPr id="4" name="Textplatzhalter 5">
            <a:extLst>
              <a:ext uri="{FF2B5EF4-FFF2-40B4-BE49-F238E27FC236}">
                <a16:creationId xmlns:a16="http://schemas.microsoft.com/office/drawing/2014/main" id="{2A9C2B7B-E388-FD48-8FF3-8151E037542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0000" y="900000"/>
            <a:ext cx="10799763" cy="540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dirty="0"/>
              <a:t>Überschrift deutsch / Headline </a:t>
            </a:r>
            <a:r>
              <a:rPr lang="de-DE" dirty="0" err="1"/>
              <a:t>english</a:t>
            </a:r>
            <a:endParaRPr lang="de-D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hyperlink" Target="mailto:office@remus-sebring.com" TargetMode="External"/><Relationship Id="rId5" Type="http://schemas.openxmlformats.org/officeDocument/2006/relationships/slideLayout" Target="../slideLayouts/slideLayout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D60B2FCC-B7B1-A74D-A63B-8738DA20FE6C}"/>
              </a:ext>
            </a:extLst>
          </p:cNvPr>
          <p:cNvSpPr/>
          <p:nvPr userDrawn="1"/>
        </p:nvSpPr>
        <p:spPr>
          <a:xfrm>
            <a:off x="182880" y="0"/>
            <a:ext cx="12009120" cy="6858000"/>
          </a:xfrm>
          <a:prstGeom prst="rect">
            <a:avLst/>
          </a:prstGeom>
          <a:solidFill>
            <a:srgbClr val="E3E4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D734AE7-E837-0B4C-AC2A-3E2E3299D794}"/>
              </a:ext>
            </a:extLst>
          </p:cNvPr>
          <p:cNvSpPr/>
          <p:nvPr userDrawn="1"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Daten 8">
            <a:extLst>
              <a:ext uri="{FF2B5EF4-FFF2-40B4-BE49-F238E27FC236}">
                <a16:creationId xmlns:a16="http://schemas.microsoft.com/office/drawing/2014/main" id="{F2553C0E-748C-5844-BB47-21B40E95886F}"/>
              </a:ext>
            </a:extLst>
          </p:cNvPr>
          <p:cNvSpPr/>
          <p:nvPr userDrawn="1"/>
        </p:nvSpPr>
        <p:spPr>
          <a:xfrm>
            <a:off x="9152786" y="1"/>
            <a:ext cx="1538830" cy="720000"/>
          </a:xfrm>
          <a:prstGeom prst="flowChartInputOutp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496958C9-3333-B74D-9C5F-12AD706C269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39752" y="320689"/>
            <a:ext cx="1722025" cy="314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664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Daten 37">
            <a:extLst>
              <a:ext uri="{FF2B5EF4-FFF2-40B4-BE49-F238E27FC236}">
                <a16:creationId xmlns:a16="http://schemas.microsoft.com/office/drawing/2014/main" id="{19C354D2-9F54-0245-A7F8-38F158D990C8}"/>
              </a:ext>
            </a:extLst>
          </p:cNvPr>
          <p:cNvSpPr/>
          <p:nvPr userDrawn="1"/>
        </p:nvSpPr>
        <p:spPr>
          <a:xfrm>
            <a:off x="9152786" y="1"/>
            <a:ext cx="1538830" cy="720000"/>
          </a:xfrm>
          <a:prstGeom prst="flowChartInputOutput">
            <a:avLst/>
          </a:prstGeom>
          <a:solidFill>
            <a:srgbClr val="E3E4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37" name="Gerade Verbindung 36">
            <a:extLst>
              <a:ext uri="{FF2B5EF4-FFF2-40B4-BE49-F238E27FC236}">
                <a16:creationId xmlns:a16="http://schemas.microsoft.com/office/drawing/2014/main" id="{E0E9CB57-6DB8-614D-BAEC-ECF66D83597E}"/>
              </a:ext>
            </a:extLst>
          </p:cNvPr>
          <p:cNvCxnSpPr/>
          <p:nvPr userDrawn="1"/>
        </p:nvCxnSpPr>
        <p:spPr>
          <a:xfrm>
            <a:off x="360000" y="720000"/>
            <a:ext cx="11832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Daten 39">
            <a:extLst>
              <a:ext uri="{FF2B5EF4-FFF2-40B4-BE49-F238E27FC236}">
                <a16:creationId xmlns:a16="http://schemas.microsoft.com/office/drawing/2014/main" id="{E7073266-52FE-4A4E-ACE7-80303CEFE53B}"/>
              </a:ext>
            </a:extLst>
          </p:cNvPr>
          <p:cNvSpPr>
            <a:spLocks noChangeAspect="1"/>
          </p:cNvSpPr>
          <p:nvPr userDrawn="1"/>
        </p:nvSpPr>
        <p:spPr>
          <a:xfrm>
            <a:off x="3131435" y="6498000"/>
            <a:ext cx="769414" cy="360000"/>
          </a:xfrm>
          <a:prstGeom prst="flowChartInputOutput">
            <a:avLst/>
          </a:prstGeom>
          <a:solidFill>
            <a:srgbClr val="E3E4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1" name="Textfeld 40">
            <a:extLst>
              <a:ext uri="{FF2B5EF4-FFF2-40B4-BE49-F238E27FC236}">
                <a16:creationId xmlns:a16="http://schemas.microsoft.com/office/drawing/2014/main" id="{37984072-9480-F646-8A3B-15662982C871}"/>
              </a:ext>
            </a:extLst>
          </p:cNvPr>
          <p:cNvSpPr txBox="1"/>
          <p:nvPr userDrawn="1"/>
        </p:nvSpPr>
        <p:spPr>
          <a:xfrm>
            <a:off x="3982915" y="6498000"/>
            <a:ext cx="8082737" cy="360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de-DE" sz="1100" b="0" i="0" dirty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REMUS Innovation GmbH., Dr.-</a:t>
            </a:r>
            <a:r>
              <a:rPr lang="de-DE" sz="1100" b="0" i="0" dirty="0" err="1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Niederdorfer</a:t>
            </a:r>
            <a:r>
              <a:rPr lang="de-DE" sz="1100" b="0" i="0" dirty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-Straße 25, 8572 </a:t>
            </a:r>
            <a:r>
              <a:rPr lang="de-DE" sz="1100" b="0" i="0" dirty="0" err="1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Bärnbach</a:t>
            </a:r>
            <a:r>
              <a:rPr lang="de-DE" sz="1100" b="0" i="0" dirty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Austria, </a:t>
            </a:r>
            <a:r>
              <a:rPr lang="de-DE" sz="1100" b="0" i="0" dirty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  <a:hlinkClick r:id="rId11"/>
              </a:rPr>
              <a:t>office@remus-sebring.com</a:t>
            </a:r>
            <a:r>
              <a:rPr lang="de-DE" sz="1100" b="0" i="0" dirty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de-DE" sz="1100" b="0" i="0" dirty="0" err="1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www.remus.eu</a:t>
            </a:r>
            <a:endParaRPr lang="de-DE" sz="1100" b="0" i="0" dirty="0">
              <a:solidFill>
                <a:schemeClr val="bg1">
                  <a:lumMod val="6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2" name="Textfeld 41">
            <a:extLst>
              <a:ext uri="{FF2B5EF4-FFF2-40B4-BE49-F238E27FC236}">
                <a16:creationId xmlns:a16="http://schemas.microsoft.com/office/drawing/2014/main" id="{F66F851E-AD65-AB42-A50F-70EA94A81782}"/>
              </a:ext>
            </a:extLst>
          </p:cNvPr>
          <p:cNvSpPr txBox="1"/>
          <p:nvPr userDrawn="1"/>
        </p:nvSpPr>
        <p:spPr>
          <a:xfrm>
            <a:off x="360000" y="6497515"/>
            <a:ext cx="3068516" cy="360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de-DE" sz="1100" b="0" i="0" dirty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REMUS | Member </a:t>
            </a:r>
            <a:r>
              <a:rPr lang="de-DE" sz="1100" b="0" i="0" dirty="0" err="1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of</a:t>
            </a:r>
            <a:r>
              <a:rPr lang="de-DE" sz="1100" b="0" i="0" dirty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1100" b="0" i="0" dirty="0" err="1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</a:t>
            </a:r>
            <a:r>
              <a:rPr lang="de-DE" sz="1100" b="0" i="0" dirty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REMUS-SEBRING Group</a:t>
            </a:r>
          </a:p>
        </p:txBody>
      </p:sp>
      <p:cxnSp>
        <p:nvCxnSpPr>
          <p:cNvPr id="45" name="Gerade Verbindung 44">
            <a:extLst>
              <a:ext uri="{FF2B5EF4-FFF2-40B4-BE49-F238E27FC236}">
                <a16:creationId xmlns:a16="http://schemas.microsoft.com/office/drawing/2014/main" id="{6E13E548-60E7-B143-837B-817977C09080}"/>
              </a:ext>
            </a:extLst>
          </p:cNvPr>
          <p:cNvCxnSpPr>
            <a:cxnSpLocks/>
          </p:cNvCxnSpPr>
          <p:nvPr userDrawn="1"/>
        </p:nvCxnSpPr>
        <p:spPr>
          <a:xfrm>
            <a:off x="360000" y="6498000"/>
            <a:ext cx="352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Gerade Verbindung 45">
            <a:extLst>
              <a:ext uri="{FF2B5EF4-FFF2-40B4-BE49-F238E27FC236}">
                <a16:creationId xmlns:a16="http://schemas.microsoft.com/office/drawing/2014/main" id="{6C4BC525-53EE-4342-989E-35B8968A92DF}"/>
              </a:ext>
            </a:extLst>
          </p:cNvPr>
          <p:cNvCxnSpPr/>
          <p:nvPr userDrawn="1"/>
        </p:nvCxnSpPr>
        <p:spPr>
          <a:xfrm>
            <a:off x="3132000" y="6858485"/>
            <a:ext cx="9072000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6">
            <a:extLst>
              <a:ext uri="{FF2B5EF4-FFF2-40B4-BE49-F238E27FC236}">
                <a16:creationId xmlns:a16="http://schemas.microsoft.com/office/drawing/2014/main" id="{B783860C-E638-A54F-A24B-74C12A37CB78}"/>
              </a:ext>
            </a:extLst>
          </p:cNvPr>
          <p:cNvSpPr/>
          <p:nvPr userDrawn="1"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AB131FD2-B43F-E54B-9B8F-8F1FC5ED6DEB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339752" y="320689"/>
            <a:ext cx="1722025" cy="31427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49" r:id="rId2"/>
    <p:sldLayoutId id="2147483656" r:id="rId3"/>
    <p:sldLayoutId id="2147483657" r:id="rId4"/>
    <p:sldLayoutId id="2147483650" r:id="rId5"/>
    <p:sldLayoutId id="2147483658" r:id="rId6"/>
    <p:sldLayoutId id="2147483651" r:id="rId7"/>
    <p:sldLayoutId id="2147483654" r:id="rId8"/>
    <p:sldLayoutId id="2147483655" r:id="rId9"/>
  </p:sldLayoutIdLst>
  <p:txStyles>
    <p:titleStyle>
      <a:lvl1pPr algn="l" defTabSz="457200" rtl="0" eaLnBrk="1" latinLnBrk="0" hangingPunct="1">
        <a:spcBef>
          <a:spcPct val="0"/>
        </a:spcBef>
        <a:buNone/>
        <a:defRPr sz="2400" b="0" i="0" kern="1200">
          <a:solidFill>
            <a:schemeClr val="tx1">
              <a:lumMod val="85000"/>
              <a:lumOff val="15000"/>
            </a:schemeClr>
          </a:solidFill>
          <a:latin typeface="Calibri Light" panose="020F0302020204030204" pitchFamily="34" charset="0"/>
          <a:ea typeface="+mj-ea"/>
          <a:cs typeface="Calibri Light" panose="020F0302020204030204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rgbClr val="FF0000"/>
        </a:buClr>
        <a:buFont typeface="Wingdings" pitchFamily="2" charset="2"/>
        <a:buChar char="§"/>
        <a:defRPr sz="1800" b="0" i="0" kern="1200">
          <a:solidFill>
            <a:schemeClr val="tx1">
              <a:lumMod val="75000"/>
              <a:lumOff val="25000"/>
            </a:schemeClr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rgbClr val="FF0000"/>
        </a:buClr>
        <a:buFont typeface="Wingdings" pitchFamily="2" charset="2"/>
        <a:buChar char="§"/>
        <a:defRPr sz="1600" b="0" i="0" kern="1200">
          <a:solidFill>
            <a:schemeClr val="tx1">
              <a:lumMod val="75000"/>
              <a:lumOff val="25000"/>
            </a:schemeClr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rgbClr val="FF0000"/>
        </a:buClr>
        <a:buFont typeface="Wingdings" pitchFamily="2" charset="2"/>
        <a:buChar char="§"/>
        <a:defRPr sz="1400" b="0" i="0" kern="1200">
          <a:solidFill>
            <a:schemeClr val="tx1">
              <a:lumMod val="75000"/>
              <a:lumOff val="25000"/>
            </a:schemeClr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rgbClr val="FF0000"/>
        </a:buClr>
        <a:buFont typeface="Wingdings" pitchFamily="2" charset="2"/>
        <a:buChar char="§"/>
        <a:defRPr sz="1200" b="0" i="0" kern="1200">
          <a:solidFill>
            <a:schemeClr val="tx1">
              <a:lumMod val="75000"/>
              <a:lumOff val="25000"/>
            </a:schemeClr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rgbClr val="FF0000"/>
        </a:buClr>
        <a:buFont typeface="Wingdings" pitchFamily="2" charset="2"/>
        <a:buChar char="§"/>
        <a:defRPr sz="1200" b="0" i="0" kern="1200">
          <a:solidFill>
            <a:schemeClr val="tx1">
              <a:lumMod val="75000"/>
              <a:lumOff val="25000"/>
            </a:schemeClr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17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B3707E9A-2948-CB47-848C-792BB5A88BB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39863" y="3654000"/>
            <a:ext cx="7700352" cy="720000"/>
          </a:xfrm>
        </p:spPr>
        <p:txBody>
          <a:bodyPr/>
          <a:lstStyle/>
          <a:p>
            <a:endParaRPr lang="de-DE" sz="2000" dirty="0"/>
          </a:p>
          <a:p>
            <a:r>
              <a:rPr lang="de-DE" sz="2000" dirty="0"/>
              <a:t>Harley Davidson Touring 107+114  MY 2017-</a:t>
            </a:r>
          </a:p>
          <a:p>
            <a:endParaRPr lang="de-DE" sz="2000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E5555A9-A444-CA4B-966D-C048B79D5D8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e-DE" dirty="0"/>
              <a:t>/2019</a:t>
            </a:r>
          </a:p>
        </p:txBody>
      </p:sp>
    </p:spTree>
    <p:extLst>
      <p:ext uri="{BB962C8B-B14F-4D97-AF65-F5344CB8AC3E}">
        <p14:creationId xmlns:p14="http://schemas.microsoft.com/office/powerpoint/2010/main" val="19465185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846AE3-4658-A149-B00C-0F1154F2FB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220" y="293297"/>
            <a:ext cx="8820000" cy="759125"/>
          </a:xfrm>
        </p:spPr>
        <p:txBody>
          <a:bodyPr/>
          <a:lstStyle/>
          <a:p>
            <a:br>
              <a:rPr lang="en-US" dirty="0"/>
            </a:br>
            <a:br>
              <a:rPr lang="en-US" dirty="0"/>
            </a:br>
            <a:r>
              <a:rPr lang="en-US" dirty="0"/>
              <a:t>   Harley Davidson Touring 107+114  MY 2017-</a:t>
            </a:r>
            <a:br>
              <a:rPr lang="en-US" dirty="0"/>
            </a:b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/>
          <a:srcRect l="11543" t="13499" r="12437" b="6665"/>
          <a:stretch/>
        </p:blipFill>
        <p:spPr>
          <a:xfrm>
            <a:off x="1564038" y="1052422"/>
            <a:ext cx="9036467" cy="53397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637613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478969-800B-9F4B-A4CD-1DCD683381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0001" y="362308"/>
            <a:ext cx="8820000" cy="321691"/>
          </a:xfrm>
        </p:spPr>
        <p:txBody>
          <a:bodyPr/>
          <a:lstStyle/>
          <a:p>
            <a:br>
              <a:rPr lang="en-US" dirty="0"/>
            </a:br>
            <a:r>
              <a:rPr lang="en-US" dirty="0"/>
              <a:t>Harley Davidson Touring 107+114  MY 2017-</a:t>
            </a:r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95" t="11572" r="21100" b="16100"/>
          <a:stretch/>
        </p:blipFill>
        <p:spPr>
          <a:xfrm>
            <a:off x="263285" y="1294575"/>
            <a:ext cx="6492835" cy="4418201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3" t="3334" r="28273" b="25880"/>
          <a:stretch/>
        </p:blipFill>
        <p:spPr>
          <a:xfrm>
            <a:off x="7757686" y="2323056"/>
            <a:ext cx="3506421" cy="213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6742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Harley Davidson Touring 107+114  MY 2017-</a:t>
            </a:r>
            <a:endParaRPr lang="de-AT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/>
          <a:srcRect l="501" t="3391" r="16204" b="-6486"/>
          <a:stretch/>
        </p:blipFill>
        <p:spPr>
          <a:xfrm>
            <a:off x="204282" y="1676676"/>
            <a:ext cx="5470428" cy="3809724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3"/>
          <a:srcRect l="2188" t="2363" r="9951" b="-5967"/>
          <a:stretch/>
        </p:blipFill>
        <p:spPr>
          <a:xfrm>
            <a:off x="5674710" y="1676676"/>
            <a:ext cx="5741967" cy="3809724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560717" y="854015"/>
            <a:ext cx="9609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Limited Edition 115 </a:t>
            </a:r>
            <a:r>
              <a:rPr lang="de-AT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Anniversary</a:t>
            </a:r>
            <a:r>
              <a:rPr lang="de-AT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;  </a:t>
            </a:r>
            <a:r>
              <a:rPr lang="de-AT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lighting</a:t>
            </a:r>
            <a:r>
              <a:rPr lang="de-AT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AT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endcap</a:t>
            </a:r>
            <a:r>
              <a:rPr lang="de-AT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AT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blue</a:t>
            </a:r>
            <a:r>
              <a:rPr lang="de-AT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/</a:t>
            </a:r>
            <a:r>
              <a:rPr lang="de-AT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red</a:t>
            </a:r>
            <a:r>
              <a:rPr lang="de-AT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2380162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0B6450-37AB-114A-B578-971A2062EF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0001" y="362308"/>
            <a:ext cx="8820000" cy="321691"/>
          </a:xfrm>
        </p:spPr>
        <p:txBody>
          <a:bodyPr/>
          <a:lstStyle/>
          <a:p>
            <a:br>
              <a:rPr lang="en-US" dirty="0"/>
            </a:br>
            <a:r>
              <a:rPr lang="en-US" dirty="0"/>
              <a:t>Harley Davidson Touring 107+114  MY 2017-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CA036DE-6B89-4B4A-B315-B000A8F2636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de-AT" dirty="0"/>
              <a:t>REMUS CUSTOM Schalldämpfer mit </a:t>
            </a:r>
            <a:r>
              <a:rPr lang="de-AT" b="1" dirty="0"/>
              <a:t>ASC</a:t>
            </a:r>
            <a:r>
              <a:rPr lang="de-AT" dirty="0"/>
              <a:t> (CAN-Bus gesteuertes Klappensystem) / REMUS CUSTOM </a:t>
            </a:r>
            <a:r>
              <a:rPr lang="de-AT" dirty="0" err="1"/>
              <a:t>exhaust</a:t>
            </a:r>
            <a:r>
              <a:rPr lang="de-AT" dirty="0"/>
              <a:t> </a:t>
            </a:r>
            <a:r>
              <a:rPr lang="de-AT" dirty="0" err="1"/>
              <a:t>with</a:t>
            </a:r>
            <a:r>
              <a:rPr lang="de-AT" dirty="0"/>
              <a:t> </a:t>
            </a:r>
            <a:r>
              <a:rPr lang="de-AT" b="1" dirty="0"/>
              <a:t>ASC</a:t>
            </a:r>
            <a:r>
              <a:rPr lang="de-AT" dirty="0"/>
              <a:t> (CAN-Bus </a:t>
            </a:r>
            <a:r>
              <a:rPr lang="de-AT" dirty="0" err="1"/>
              <a:t>actuated</a:t>
            </a:r>
            <a:r>
              <a:rPr lang="de-AT" dirty="0"/>
              <a:t> </a:t>
            </a:r>
            <a:r>
              <a:rPr lang="de-AT" dirty="0" err="1"/>
              <a:t>sound</a:t>
            </a:r>
            <a:r>
              <a:rPr lang="de-AT" dirty="0"/>
              <a:t> </a:t>
            </a:r>
            <a:r>
              <a:rPr lang="de-AT" dirty="0" err="1"/>
              <a:t>system</a:t>
            </a:r>
            <a:r>
              <a:rPr lang="de-AT" dirty="0"/>
              <a:t>)</a:t>
            </a:r>
            <a:endParaRPr lang="de-DE" dirty="0"/>
          </a:p>
        </p:txBody>
      </p:sp>
      <p:graphicFrame>
        <p:nvGraphicFramePr>
          <p:cNvPr id="20" name="Diagramm 19">
            <a:extLst>
              <a:ext uri="{FF2B5EF4-FFF2-40B4-BE49-F238E27FC236}">
                <a16:creationId xmlns:a16="http://schemas.microsoft.com/office/drawing/2014/main" id="{A3352914-F55E-CA46-8D26-034765E622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3315449"/>
              </p:ext>
            </p:extLst>
          </p:nvPr>
        </p:nvGraphicFramePr>
        <p:xfrm>
          <a:off x="7843763" y="1842735"/>
          <a:ext cx="3786666" cy="29054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1" name="Textplatzhalter 3">
            <a:extLst>
              <a:ext uri="{FF2B5EF4-FFF2-40B4-BE49-F238E27FC236}">
                <a16:creationId xmlns:a16="http://schemas.microsoft.com/office/drawing/2014/main" id="{0C8B6659-60EA-B043-AF6A-799C5E28C7F3}"/>
              </a:ext>
            </a:extLst>
          </p:cNvPr>
          <p:cNvSpPr txBox="1">
            <a:spLocks/>
          </p:cNvSpPr>
          <p:nvPr/>
        </p:nvSpPr>
        <p:spPr>
          <a:xfrm>
            <a:off x="1085860" y="5201352"/>
            <a:ext cx="4860000" cy="720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FontTx/>
              <a:buNone/>
              <a:defRPr sz="1400" b="0" i="0" kern="120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FontTx/>
              <a:buNone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FontTx/>
              <a:buNone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FontTx/>
              <a:buNone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FontTx/>
              <a:buNone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de-AT" sz="1200" dirty="0"/>
              <a:t>CAN-BUS gesteuertes Klappensystem / CAN-bus </a:t>
            </a:r>
            <a:r>
              <a:rPr lang="de-AT" sz="1200" dirty="0" err="1"/>
              <a:t>controlled</a:t>
            </a:r>
            <a:r>
              <a:rPr lang="de-AT" sz="1200" dirty="0"/>
              <a:t> </a:t>
            </a:r>
            <a:r>
              <a:rPr lang="de-AT" sz="1200" dirty="0" err="1"/>
              <a:t>valve</a:t>
            </a:r>
            <a:r>
              <a:rPr lang="de-AT" sz="1200" dirty="0"/>
              <a:t> </a:t>
            </a:r>
            <a:r>
              <a:rPr lang="de-AT" sz="1200" dirty="0" err="1"/>
              <a:t>system</a:t>
            </a:r>
            <a:endParaRPr lang="de-AT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AT" sz="1200" dirty="0"/>
              <a:t>Soundmodulation per Taster / Sound </a:t>
            </a:r>
            <a:r>
              <a:rPr lang="de-AT" sz="1200" dirty="0" err="1"/>
              <a:t>modulation</a:t>
            </a:r>
            <a:r>
              <a:rPr lang="de-AT" sz="1200" dirty="0"/>
              <a:t> via push </a:t>
            </a:r>
            <a:r>
              <a:rPr lang="de-AT" sz="1200" dirty="0" err="1"/>
              <a:t>button</a:t>
            </a:r>
            <a:r>
              <a:rPr lang="de-AT" sz="1200" dirty="0"/>
              <a:t> </a:t>
            </a:r>
            <a:r>
              <a:rPr lang="de-AT" sz="1200" dirty="0" err="1"/>
              <a:t>switch</a:t>
            </a:r>
            <a:endParaRPr lang="de-AT" sz="1200" dirty="0"/>
          </a:p>
        </p:txBody>
      </p:sp>
      <p:sp>
        <p:nvSpPr>
          <p:cNvPr id="22" name="Textplatzhalter 3">
            <a:extLst>
              <a:ext uri="{FF2B5EF4-FFF2-40B4-BE49-F238E27FC236}">
                <a16:creationId xmlns:a16="http://schemas.microsoft.com/office/drawing/2014/main" id="{8E5851AA-30FC-3948-A344-AB5230D8782B}"/>
              </a:ext>
            </a:extLst>
          </p:cNvPr>
          <p:cNvSpPr txBox="1">
            <a:spLocks/>
          </p:cNvSpPr>
          <p:nvPr/>
        </p:nvSpPr>
        <p:spPr>
          <a:xfrm>
            <a:off x="6300359" y="5201352"/>
            <a:ext cx="4860000" cy="720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FontTx/>
              <a:buNone/>
              <a:defRPr sz="1400" b="0" i="0" kern="120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FontTx/>
              <a:buNone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FontTx/>
              <a:buNone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FontTx/>
              <a:buNone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FontTx/>
              <a:buNone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de-AT" sz="1200" dirty="0"/>
              <a:t>Endkappen wählbar und wechselbar / </a:t>
            </a:r>
            <a:r>
              <a:rPr lang="de-AT" sz="1200" dirty="0" err="1"/>
              <a:t>Selectable</a:t>
            </a:r>
            <a:r>
              <a:rPr lang="de-AT" sz="1200" dirty="0"/>
              <a:t> </a:t>
            </a:r>
            <a:r>
              <a:rPr lang="de-AT" sz="1200" dirty="0" err="1"/>
              <a:t>and</a:t>
            </a:r>
            <a:r>
              <a:rPr lang="de-AT" sz="1200" dirty="0"/>
              <a:t> </a:t>
            </a:r>
            <a:r>
              <a:rPr lang="de-AT" sz="1200" dirty="0" err="1"/>
              <a:t>changeable</a:t>
            </a:r>
            <a:r>
              <a:rPr lang="de-AT" sz="1200" dirty="0"/>
              <a:t> end </a:t>
            </a:r>
            <a:r>
              <a:rPr lang="de-AT" sz="1200" dirty="0" err="1"/>
              <a:t>caps</a:t>
            </a:r>
            <a:endParaRPr lang="de-AT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AT" sz="1200" dirty="0"/>
              <a:t>EG Genehmigung / EC </a:t>
            </a:r>
            <a:r>
              <a:rPr lang="de-AT" sz="1200" dirty="0" err="1"/>
              <a:t>homologation</a:t>
            </a:r>
            <a:endParaRPr lang="de-DE" sz="1200" dirty="0"/>
          </a:p>
        </p:txBody>
      </p:sp>
      <p:pic>
        <p:nvPicPr>
          <p:cNvPr id="5" name="Bildplatzhalter 4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7"/>
          <a:srcRect l="18254" t="15200" r="13134" b="13962"/>
          <a:stretch/>
        </p:blipFill>
        <p:spPr>
          <a:xfrm>
            <a:off x="1282210" y="1842735"/>
            <a:ext cx="5225860" cy="3035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1523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1E074D-0068-3A4A-9BE4-C45E421400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0001" y="232913"/>
            <a:ext cx="8820000" cy="451087"/>
          </a:xfrm>
        </p:spPr>
        <p:txBody>
          <a:bodyPr/>
          <a:lstStyle/>
          <a:p>
            <a:r>
              <a:rPr lang="en-US" dirty="0"/>
              <a:t>Harley Davidson Touring 107+114  MY 2017-</a:t>
            </a:r>
            <a:endParaRPr lang="de-DE" dirty="0"/>
          </a:p>
        </p:txBody>
      </p:sp>
      <p:pic>
        <p:nvPicPr>
          <p:cNvPr id="13" name="Bildplatzhalter 12">
            <a:extLst>
              <a:ext uri="{FF2B5EF4-FFF2-40B4-BE49-F238E27FC236}">
                <a16:creationId xmlns:a16="http://schemas.microsoft.com/office/drawing/2014/main" id="{9BB07A33-8743-D54B-A019-D1BB78FB3E68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/>
          <a:srcRect l="4994" t="4180" r="12992" b="13120"/>
          <a:stretch/>
        </p:blipFill>
        <p:spPr>
          <a:xfrm>
            <a:off x="4778863" y="3888034"/>
            <a:ext cx="2845238" cy="1724250"/>
          </a:xfrm>
        </p:spPr>
      </p:pic>
      <p:pic>
        <p:nvPicPr>
          <p:cNvPr id="11" name="Bildplatzhalter 10">
            <a:extLst>
              <a:ext uri="{FF2B5EF4-FFF2-40B4-BE49-F238E27FC236}">
                <a16:creationId xmlns:a16="http://schemas.microsoft.com/office/drawing/2014/main" id="{8E4E5EC9-6C7C-0644-B409-07DC2A0ED406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/>
          <a:srcRect l="4992" t="4424" r="12427" b="12331"/>
          <a:stretch/>
        </p:blipFill>
        <p:spPr>
          <a:xfrm>
            <a:off x="1531316" y="3888034"/>
            <a:ext cx="2845238" cy="1724250"/>
          </a:xfrm>
        </p:spPr>
      </p:pic>
      <p:pic>
        <p:nvPicPr>
          <p:cNvPr id="15" name="Bildplatzhalter 14">
            <a:extLst>
              <a:ext uri="{FF2B5EF4-FFF2-40B4-BE49-F238E27FC236}">
                <a16:creationId xmlns:a16="http://schemas.microsoft.com/office/drawing/2014/main" id="{E2D01B51-BFBA-B94E-BC0E-41CCA40156F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4"/>
          <a:srcRect l="8037" t="4077" r="12038" b="15294"/>
          <a:stretch/>
        </p:blipFill>
        <p:spPr>
          <a:xfrm>
            <a:off x="8026410" y="3888034"/>
            <a:ext cx="2845238" cy="1724250"/>
          </a:xfrm>
        </p:spPr>
      </p:pic>
      <p:sp>
        <p:nvSpPr>
          <p:cNvPr id="7" name="Textplatzhalter 6">
            <a:extLst>
              <a:ext uri="{FF2B5EF4-FFF2-40B4-BE49-F238E27FC236}">
                <a16:creationId xmlns:a16="http://schemas.microsoft.com/office/drawing/2014/main" id="{A0B3DD2C-B892-564B-9724-40832302DD0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AT" dirty="0"/>
              <a:t>Endkappen / End </a:t>
            </a:r>
            <a:r>
              <a:rPr lang="de-AT" dirty="0" err="1"/>
              <a:t>caps</a:t>
            </a:r>
            <a:endParaRPr lang="de-DE" dirty="0"/>
          </a:p>
        </p:txBody>
      </p: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01FAE91B-ED83-634B-8A78-A41B24048113}"/>
              </a:ext>
            </a:extLst>
          </p:cNvPr>
          <p:cNvGrpSpPr/>
          <p:nvPr/>
        </p:nvGrpSpPr>
        <p:grpSpPr>
          <a:xfrm>
            <a:off x="1573628" y="1864014"/>
            <a:ext cx="9298020" cy="1724250"/>
            <a:chOff x="1573628" y="1864014"/>
            <a:chExt cx="9298020" cy="1724250"/>
          </a:xfrm>
        </p:grpSpPr>
        <p:pic>
          <p:nvPicPr>
            <p:cNvPr id="8" name="Bildplatzhalter 13">
              <a:extLst>
                <a:ext uri="{FF2B5EF4-FFF2-40B4-BE49-F238E27FC236}">
                  <a16:creationId xmlns:a16="http://schemas.microsoft.com/office/drawing/2014/main" id="{F92DDAA4-425E-9146-85DA-107E9016ACF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4640" t="4418" r="12879" b="12438"/>
            <a:stretch/>
          </p:blipFill>
          <p:spPr>
            <a:xfrm>
              <a:off x="1573628" y="1864014"/>
              <a:ext cx="2845238" cy="1724250"/>
            </a:xfrm>
            <a:prstGeom prst="rect">
              <a:avLst/>
            </a:prstGeom>
            <a:ln w="3175">
              <a:solidFill>
                <a:srgbClr val="E3E4E3"/>
              </a:solidFill>
            </a:ln>
          </p:spPr>
        </p:pic>
        <p:pic>
          <p:nvPicPr>
            <p:cNvPr id="9" name="Bildplatzhalter 15">
              <a:extLst>
                <a:ext uri="{FF2B5EF4-FFF2-40B4-BE49-F238E27FC236}">
                  <a16:creationId xmlns:a16="http://schemas.microsoft.com/office/drawing/2014/main" id="{A509AE7C-9E4F-B146-A77A-D533156B4F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4077" t="2811" r="12238" b="12805"/>
            <a:stretch/>
          </p:blipFill>
          <p:spPr>
            <a:xfrm>
              <a:off x="4778863" y="1864014"/>
              <a:ext cx="2845238" cy="1724250"/>
            </a:xfrm>
            <a:prstGeom prst="rect">
              <a:avLst/>
            </a:prstGeom>
            <a:ln w="3175">
              <a:solidFill>
                <a:srgbClr val="E3E4E3"/>
              </a:solidFill>
            </a:ln>
          </p:spPr>
        </p:pic>
        <p:pic>
          <p:nvPicPr>
            <p:cNvPr id="10" name="Bildplatzhalter 17">
              <a:extLst>
                <a:ext uri="{FF2B5EF4-FFF2-40B4-BE49-F238E27FC236}">
                  <a16:creationId xmlns:a16="http://schemas.microsoft.com/office/drawing/2014/main" id="{C824DF55-423A-094C-9937-512E4E07D2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6258" t="3511" r="14037" b="16083"/>
            <a:stretch/>
          </p:blipFill>
          <p:spPr>
            <a:xfrm>
              <a:off x="8026410" y="1864014"/>
              <a:ext cx="2845238" cy="1724250"/>
            </a:xfrm>
            <a:prstGeom prst="rect">
              <a:avLst/>
            </a:prstGeom>
            <a:ln w="3175">
              <a:solidFill>
                <a:srgbClr val="E3E4E3"/>
              </a:solidFill>
            </a:ln>
          </p:spPr>
        </p:pic>
      </p:grpSp>
      <p:sp>
        <p:nvSpPr>
          <p:cNvPr id="21" name="Textplatzhalter 6">
            <a:extLst>
              <a:ext uri="{FF2B5EF4-FFF2-40B4-BE49-F238E27FC236}">
                <a16:creationId xmlns:a16="http://schemas.microsoft.com/office/drawing/2014/main" id="{DB542A0B-1AAD-884F-A0D2-AC438ABA8EF4}"/>
              </a:ext>
            </a:extLst>
          </p:cNvPr>
          <p:cNvSpPr txBox="1">
            <a:spLocks/>
          </p:cNvSpPr>
          <p:nvPr/>
        </p:nvSpPr>
        <p:spPr>
          <a:xfrm>
            <a:off x="1654331" y="3318264"/>
            <a:ext cx="2630589" cy="270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FontTx/>
              <a:buNone/>
              <a:defRPr sz="1400" b="0" i="0" kern="120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FontTx/>
              <a:buNone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FontTx/>
              <a:buNone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FontTx/>
              <a:buNone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FontTx/>
              <a:buNone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dirty="0"/>
              <a:t>Straight End V1 (EK41)</a:t>
            </a:r>
            <a:endParaRPr lang="de-DE" dirty="0"/>
          </a:p>
        </p:txBody>
      </p:sp>
      <p:sp>
        <p:nvSpPr>
          <p:cNvPr id="22" name="Textplatzhalter 6">
            <a:extLst>
              <a:ext uri="{FF2B5EF4-FFF2-40B4-BE49-F238E27FC236}">
                <a16:creationId xmlns:a16="http://schemas.microsoft.com/office/drawing/2014/main" id="{4FA9D789-F446-F84D-A132-D6E540705402}"/>
              </a:ext>
            </a:extLst>
          </p:cNvPr>
          <p:cNvSpPr txBox="1">
            <a:spLocks/>
          </p:cNvSpPr>
          <p:nvPr/>
        </p:nvSpPr>
        <p:spPr>
          <a:xfrm>
            <a:off x="4886187" y="3318264"/>
            <a:ext cx="2630589" cy="270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FontTx/>
              <a:buNone/>
              <a:defRPr sz="1400" b="0" i="0" kern="120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FontTx/>
              <a:buNone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FontTx/>
              <a:buNone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FontTx/>
              <a:buNone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FontTx/>
              <a:buNone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dirty="0"/>
              <a:t>Straight End V2 (EK42)</a:t>
            </a:r>
            <a:endParaRPr lang="de-DE" dirty="0"/>
          </a:p>
        </p:txBody>
      </p:sp>
      <p:sp>
        <p:nvSpPr>
          <p:cNvPr id="23" name="Textplatzhalter 6">
            <a:extLst>
              <a:ext uri="{FF2B5EF4-FFF2-40B4-BE49-F238E27FC236}">
                <a16:creationId xmlns:a16="http://schemas.microsoft.com/office/drawing/2014/main" id="{DFD3794E-B5E2-BE43-8181-753188E4F130}"/>
              </a:ext>
            </a:extLst>
          </p:cNvPr>
          <p:cNvSpPr txBox="1">
            <a:spLocks/>
          </p:cNvSpPr>
          <p:nvPr/>
        </p:nvSpPr>
        <p:spPr>
          <a:xfrm>
            <a:off x="8133734" y="3333149"/>
            <a:ext cx="2630589" cy="270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FontTx/>
              <a:buNone/>
              <a:defRPr sz="1400" b="0" i="0" kern="120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FontTx/>
              <a:buNone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FontTx/>
              <a:buNone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FontTx/>
              <a:buNone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FontTx/>
              <a:buNone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dirty="0" err="1"/>
              <a:t>Slash</a:t>
            </a:r>
            <a:r>
              <a:rPr lang="de-AT" dirty="0"/>
              <a:t> Cut V1 (EK43)</a:t>
            </a:r>
            <a:endParaRPr lang="de-DE" dirty="0"/>
          </a:p>
        </p:txBody>
      </p:sp>
      <p:sp>
        <p:nvSpPr>
          <p:cNvPr id="24" name="Textplatzhalter 6">
            <a:extLst>
              <a:ext uri="{FF2B5EF4-FFF2-40B4-BE49-F238E27FC236}">
                <a16:creationId xmlns:a16="http://schemas.microsoft.com/office/drawing/2014/main" id="{21E5F342-E06D-0D46-8025-83A66C5C1720}"/>
              </a:ext>
            </a:extLst>
          </p:cNvPr>
          <p:cNvSpPr txBox="1">
            <a:spLocks/>
          </p:cNvSpPr>
          <p:nvPr/>
        </p:nvSpPr>
        <p:spPr>
          <a:xfrm>
            <a:off x="1654331" y="5317186"/>
            <a:ext cx="2630589" cy="270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FontTx/>
              <a:buNone/>
              <a:defRPr sz="1400" b="0" i="0" kern="120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FontTx/>
              <a:buNone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FontTx/>
              <a:buNone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FontTx/>
              <a:buNone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FontTx/>
              <a:buNone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dirty="0"/>
              <a:t>Straight End V1 (EK61)</a:t>
            </a:r>
            <a:endParaRPr lang="de-DE" dirty="0"/>
          </a:p>
        </p:txBody>
      </p:sp>
      <p:sp>
        <p:nvSpPr>
          <p:cNvPr id="25" name="Textplatzhalter 6">
            <a:extLst>
              <a:ext uri="{FF2B5EF4-FFF2-40B4-BE49-F238E27FC236}">
                <a16:creationId xmlns:a16="http://schemas.microsoft.com/office/drawing/2014/main" id="{F60759F6-E9C7-084C-AC38-5F0190A5430D}"/>
              </a:ext>
            </a:extLst>
          </p:cNvPr>
          <p:cNvSpPr txBox="1">
            <a:spLocks/>
          </p:cNvSpPr>
          <p:nvPr/>
        </p:nvSpPr>
        <p:spPr>
          <a:xfrm>
            <a:off x="4886187" y="5317186"/>
            <a:ext cx="2630589" cy="270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FontTx/>
              <a:buNone/>
              <a:defRPr sz="1400" b="0" i="0" kern="120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FontTx/>
              <a:buNone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FontTx/>
              <a:buNone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FontTx/>
              <a:buNone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FontTx/>
              <a:buNone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dirty="0"/>
              <a:t>Straight End V2 (EK62)</a:t>
            </a:r>
            <a:endParaRPr lang="de-DE" dirty="0"/>
          </a:p>
        </p:txBody>
      </p:sp>
      <p:sp>
        <p:nvSpPr>
          <p:cNvPr id="26" name="Textplatzhalter 6">
            <a:extLst>
              <a:ext uri="{FF2B5EF4-FFF2-40B4-BE49-F238E27FC236}">
                <a16:creationId xmlns:a16="http://schemas.microsoft.com/office/drawing/2014/main" id="{5CA756DD-8299-3E4E-ABDD-8962E7D36269}"/>
              </a:ext>
            </a:extLst>
          </p:cNvPr>
          <p:cNvSpPr txBox="1">
            <a:spLocks/>
          </p:cNvSpPr>
          <p:nvPr/>
        </p:nvSpPr>
        <p:spPr>
          <a:xfrm>
            <a:off x="8133734" y="5332071"/>
            <a:ext cx="2630589" cy="270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FontTx/>
              <a:buNone/>
              <a:defRPr sz="1400" b="0" i="0" kern="120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FontTx/>
              <a:buNone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FontTx/>
              <a:buNone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FontTx/>
              <a:buNone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FontTx/>
              <a:buNone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dirty="0" err="1"/>
              <a:t>Slash</a:t>
            </a:r>
            <a:r>
              <a:rPr lang="de-AT" dirty="0"/>
              <a:t> Cut V1 (EK63)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764187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4E5C15-6F7A-274F-8D3D-43C5C64B94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0001" y="276045"/>
            <a:ext cx="8820000" cy="407955"/>
          </a:xfrm>
        </p:spPr>
        <p:txBody>
          <a:bodyPr/>
          <a:lstStyle/>
          <a:p>
            <a:br>
              <a:rPr lang="en-US" dirty="0"/>
            </a:br>
            <a:r>
              <a:rPr lang="en-US" dirty="0"/>
              <a:t>Harley Davidson Touring 107+114  MY 2017-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D88CB86-4AB8-A14C-8A47-FF560B24DD3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Leistungsdiagramm / </a:t>
            </a:r>
            <a:r>
              <a:rPr lang="de-DE" dirty="0" err="1"/>
              <a:t>Dyno</a:t>
            </a:r>
            <a:r>
              <a:rPr lang="de-DE" dirty="0"/>
              <a:t> </a:t>
            </a:r>
            <a:r>
              <a:rPr lang="de-DE" dirty="0" err="1"/>
              <a:t>chart</a:t>
            </a:r>
            <a:endParaRPr lang="de-DE" dirty="0"/>
          </a:p>
        </p:txBody>
      </p:sp>
      <p:pic>
        <p:nvPicPr>
          <p:cNvPr id="5" name="Bildplatzhalter 4">
            <a:extLst>
              <a:ext uri="{FF2B5EF4-FFF2-40B4-BE49-F238E27FC236}">
                <a16:creationId xmlns:a16="http://schemas.microsoft.com/office/drawing/2014/main" id="{FF805997-928D-6144-90E6-081398E3A7F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7" t="12295" r="2191" b="5012"/>
          <a:stretch/>
        </p:blipFill>
        <p:spPr>
          <a:xfrm>
            <a:off x="448408" y="1656001"/>
            <a:ext cx="7064211" cy="4410692"/>
          </a:xfrm>
          <a:prstGeom prst="rect">
            <a:avLst/>
          </a:prstGeom>
          <a:ln>
            <a:noFill/>
          </a:ln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4538" y="824511"/>
            <a:ext cx="3670110" cy="2078916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9073662" y="900000"/>
            <a:ext cx="259373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AT" dirty="0"/>
          </a:p>
          <a:p>
            <a:r>
              <a:rPr lang="de-AT" dirty="0"/>
              <a:t>FACTORY FACTS:</a:t>
            </a:r>
          </a:p>
          <a:p>
            <a:r>
              <a:rPr lang="de-AT" sz="1000" dirty="0"/>
              <a:t>bei offener Klappe/</a:t>
            </a:r>
            <a:r>
              <a:rPr lang="de-AT" sz="1000" dirty="0" err="1"/>
              <a:t>with</a:t>
            </a:r>
            <a:r>
              <a:rPr lang="de-AT" sz="1000" dirty="0"/>
              <a:t> open </a:t>
            </a:r>
            <a:r>
              <a:rPr lang="de-AT" sz="1000" dirty="0" err="1"/>
              <a:t>valve</a:t>
            </a:r>
            <a:endParaRPr lang="de-AT" sz="1000" dirty="0"/>
          </a:p>
          <a:p>
            <a:endParaRPr lang="de-AT" sz="1000" dirty="0"/>
          </a:p>
          <a:p>
            <a:endParaRPr lang="de-AT" sz="1000" dirty="0"/>
          </a:p>
          <a:p>
            <a:r>
              <a:rPr lang="de-AT" sz="1200" dirty="0"/>
              <a:t>+  5,7 HP / 3300 </a:t>
            </a:r>
            <a:r>
              <a:rPr lang="de-AT" sz="1200" dirty="0" err="1"/>
              <a:t>rpm</a:t>
            </a:r>
            <a:endParaRPr lang="de-AT" sz="1200" dirty="0"/>
          </a:p>
          <a:p>
            <a:endParaRPr lang="de-AT" sz="1200" dirty="0"/>
          </a:p>
          <a:p>
            <a:r>
              <a:rPr lang="de-AT" sz="1200" dirty="0"/>
              <a:t>+ 10,4 NM/ 3300 </a:t>
            </a:r>
            <a:r>
              <a:rPr lang="de-AT" sz="1200" dirty="0" err="1"/>
              <a:t>rpm</a:t>
            </a:r>
            <a:endParaRPr lang="de-AT" sz="1200" dirty="0"/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2249267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6C2929C-4E42-D24D-A2DC-FF495C5D025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3849" y="836763"/>
            <a:ext cx="10799763" cy="485320"/>
          </a:xfrm>
        </p:spPr>
        <p:txBody>
          <a:bodyPr/>
          <a:lstStyle/>
          <a:p>
            <a:r>
              <a:rPr lang="de-DE" dirty="0"/>
              <a:t>Artikelnummer / Part </a:t>
            </a:r>
            <a:r>
              <a:rPr lang="de-DE" dirty="0" err="1"/>
              <a:t>number</a:t>
            </a:r>
            <a:endParaRPr lang="de-DE" dirty="0"/>
          </a:p>
        </p:txBody>
      </p:sp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73218B77-E58C-2947-8C02-5429A996A5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7228821"/>
              </p:ext>
            </p:extLst>
          </p:nvPr>
        </p:nvGraphicFramePr>
        <p:xfrm>
          <a:off x="508959" y="1190445"/>
          <a:ext cx="11162581" cy="5142418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1437250">
                  <a:extLst>
                    <a:ext uri="{9D8B030D-6E8A-4147-A177-3AD203B41FA5}">
                      <a16:colId xmlns:a16="http://schemas.microsoft.com/office/drawing/2014/main" val="1303132601"/>
                    </a:ext>
                  </a:extLst>
                </a:gridCol>
                <a:gridCol w="483079">
                  <a:extLst>
                    <a:ext uri="{9D8B030D-6E8A-4147-A177-3AD203B41FA5}">
                      <a16:colId xmlns:a16="http://schemas.microsoft.com/office/drawing/2014/main" val="1336438150"/>
                    </a:ext>
                  </a:extLst>
                </a:gridCol>
                <a:gridCol w="2441276">
                  <a:extLst>
                    <a:ext uri="{9D8B030D-6E8A-4147-A177-3AD203B41FA5}">
                      <a16:colId xmlns:a16="http://schemas.microsoft.com/office/drawing/2014/main" val="985945673"/>
                    </a:ext>
                  </a:extLst>
                </a:gridCol>
                <a:gridCol w="2341120">
                  <a:extLst>
                    <a:ext uri="{9D8B030D-6E8A-4147-A177-3AD203B41FA5}">
                      <a16:colId xmlns:a16="http://schemas.microsoft.com/office/drawing/2014/main" val="2853020887"/>
                    </a:ext>
                  </a:extLst>
                </a:gridCol>
                <a:gridCol w="715992">
                  <a:extLst>
                    <a:ext uri="{9D8B030D-6E8A-4147-A177-3AD203B41FA5}">
                      <a16:colId xmlns:a16="http://schemas.microsoft.com/office/drawing/2014/main" val="4221148953"/>
                    </a:ext>
                  </a:extLst>
                </a:gridCol>
                <a:gridCol w="819509">
                  <a:extLst>
                    <a:ext uri="{9D8B030D-6E8A-4147-A177-3AD203B41FA5}">
                      <a16:colId xmlns:a16="http://schemas.microsoft.com/office/drawing/2014/main" val="2795221947"/>
                    </a:ext>
                  </a:extLst>
                </a:gridCol>
                <a:gridCol w="905774">
                  <a:extLst>
                    <a:ext uri="{9D8B030D-6E8A-4147-A177-3AD203B41FA5}">
                      <a16:colId xmlns:a16="http://schemas.microsoft.com/office/drawing/2014/main" val="3799794625"/>
                    </a:ext>
                  </a:extLst>
                </a:gridCol>
                <a:gridCol w="1069676">
                  <a:extLst>
                    <a:ext uri="{9D8B030D-6E8A-4147-A177-3AD203B41FA5}">
                      <a16:colId xmlns:a16="http://schemas.microsoft.com/office/drawing/2014/main" val="3446065895"/>
                    </a:ext>
                  </a:extLst>
                </a:gridCol>
                <a:gridCol w="948905">
                  <a:extLst>
                    <a:ext uri="{9D8B030D-6E8A-4147-A177-3AD203B41FA5}">
                      <a16:colId xmlns:a16="http://schemas.microsoft.com/office/drawing/2014/main" val="4084619018"/>
                    </a:ext>
                  </a:extLst>
                </a:gridCol>
              </a:tblGrid>
              <a:tr h="269962">
                <a:tc>
                  <a:txBody>
                    <a:bodyPr/>
                    <a:lstStyle/>
                    <a:p>
                      <a:pPr algn="l"/>
                      <a:r>
                        <a:rPr lang="de-DE" sz="900" b="0" i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Modell / type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0" i="0" dirty="0" err="1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Bj</a:t>
                      </a:r>
                      <a:r>
                        <a:rPr lang="de-DE" sz="900" b="0" i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. / </a:t>
                      </a:r>
                      <a:r>
                        <a:rPr lang="de-DE" sz="900" b="0" i="0" dirty="0" err="1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year</a:t>
                      </a:r>
                      <a:endParaRPr lang="de-DE" sz="900" b="0" i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4E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900" b="0" i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Beschreibung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4E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900" b="0" i="0" dirty="0" err="1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description</a:t>
                      </a:r>
                      <a:endParaRPr lang="de-DE" sz="900" b="0" i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0" i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Typ / type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0" i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Mantelvariante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0" i="0" dirty="0" err="1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Sleeve</a:t>
                      </a:r>
                      <a:r>
                        <a:rPr lang="de-DE" sz="900" b="0" i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de-DE" sz="900" b="0" i="0" dirty="0" err="1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version</a:t>
                      </a:r>
                      <a:endParaRPr lang="de-DE" sz="900" b="0" i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0" i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Art. Nr. / </a:t>
                      </a:r>
                    </a:p>
                    <a:p>
                      <a:pPr algn="ctr"/>
                      <a:r>
                        <a:rPr lang="de-DE" sz="900" b="0" i="0" dirty="0" err="1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part</a:t>
                      </a:r>
                      <a:r>
                        <a:rPr lang="de-DE" sz="900" b="0" i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de-DE" sz="900" b="0" i="0" dirty="0" err="1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no</a:t>
                      </a:r>
                      <a:r>
                        <a:rPr lang="de-DE" sz="900" b="0" i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.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0" i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EUR exkl. MwSt.</a:t>
                      </a:r>
                      <a:br>
                        <a:rPr lang="de-DE" sz="900" b="0" i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</a:br>
                      <a:r>
                        <a:rPr lang="de-DE" sz="900" b="0" i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EUR excl. VAT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4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4174094"/>
                  </a:ext>
                </a:extLst>
              </a:tr>
              <a:tr h="516655">
                <a:tc>
                  <a:txBody>
                    <a:bodyPr/>
                    <a:lstStyle/>
                    <a:p>
                      <a:pPr algn="l"/>
                      <a:r>
                        <a:rPr lang="de-DE" sz="900" b="1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Touring, FL 3 (EURO</a:t>
                      </a:r>
                      <a:r>
                        <a:rPr lang="de-DE" sz="900" b="1" i="0" baseline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4)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Milwaukee</a:t>
                      </a:r>
                      <a:r>
                        <a:rPr lang="de-DE" sz="900" b="0" i="0" baseline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de-DE" sz="900" b="0" i="0" baseline="0" dirty="0" err="1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Eight</a:t>
                      </a:r>
                      <a:endParaRPr lang="de-DE" sz="9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17-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de-DE" sz="900" b="1" i="0" kern="120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CUSTOM Schalldämpfer und Design der </a:t>
                      </a:r>
                      <a:r>
                        <a:rPr lang="de-DE" sz="900" b="1" i="0" kern="1200" dirty="0" err="1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Endkappe</a:t>
                      </a:r>
                      <a:r>
                        <a:rPr lang="de-DE" sz="900" b="1" i="0" kern="120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 wählbar, beides nur gemeinsam </a:t>
                      </a:r>
                      <a:r>
                        <a:rPr lang="de-DE" sz="900" b="1" i="0" kern="1200" dirty="0" err="1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montierbar</a:t>
                      </a:r>
                      <a:endParaRPr lang="de-DE" sz="900" b="1" i="0" kern="1200" dirty="0">
                        <a:solidFill>
                          <a:schemeClr val="dk1"/>
                        </a:solidFill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de-DE" sz="900" b="1" i="0" kern="120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Custom </a:t>
                      </a:r>
                      <a:r>
                        <a:rPr lang="de-DE" sz="900" b="1" i="0" kern="1200" dirty="0" err="1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exhaust</a:t>
                      </a:r>
                      <a:r>
                        <a:rPr lang="de-DE" sz="900" b="1" i="0" kern="120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de-DE" sz="900" b="1" i="0" kern="1200" dirty="0" err="1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and</a:t>
                      </a:r>
                      <a:r>
                        <a:rPr lang="de-DE" sz="900" b="1" i="0" kern="120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de-DE" sz="900" b="1" i="0" kern="1200" dirty="0" err="1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selectable</a:t>
                      </a:r>
                      <a:r>
                        <a:rPr lang="de-DE" sz="900" b="1" i="0" kern="120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 end </a:t>
                      </a:r>
                      <a:r>
                        <a:rPr lang="de-DE" sz="900" b="1" i="0" kern="1200" dirty="0" err="1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cap</a:t>
                      </a:r>
                      <a:r>
                        <a:rPr lang="de-DE" sz="900" b="1" i="0" kern="120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 design </a:t>
                      </a:r>
                      <a:r>
                        <a:rPr lang="de-DE" sz="900" b="1" i="0" kern="1200" dirty="0" err="1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only</a:t>
                      </a:r>
                      <a:r>
                        <a:rPr lang="de-DE" sz="900" b="1" i="0" kern="120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de-DE" sz="900" b="1" i="0" kern="1200" dirty="0" err="1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fits</a:t>
                      </a:r>
                      <a:r>
                        <a:rPr lang="de-DE" sz="900" b="1" i="0" kern="120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de-DE" sz="900" b="1" i="0" kern="1200" dirty="0" err="1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as</a:t>
                      </a:r>
                      <a:r>
                        <a:rPr lang="de-DE" sz="900" b="1" i="0" kern="120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 a </a:t>
                      </a:r>
                      <a:r>
                        <a:rPr lang="de-DE" sz="900" b="1" i="0" kern="1200" dirty="0" err="1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complete</a:t>
                      </a:r>
                      <a:r>
                        <a:rPr lang="de-DE" sz="900" b="1" i="0" kern="120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de-DE" sz="900" b="1" i="0" kern="1200" dirty="0" err="1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system</a:t>
                      </a:r>
                      <a:endParaRPr lang="de-DE" sz="900" b="1" i="0" kern="1200" dirty="0">
                        <a:solidFill>
                          <a:schemeClr val="dk1"/>
                        </a:solidFill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9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9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9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9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9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232378"/>
                  </a:ext>
                </a:extLst>
              </a:tr>
              <a:tr h="475798">
                <a:tc rowSpan="13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FLHR Road King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FLHRC Road King Classic</a:t>
                      </a:r>
                    </a:p>
                    <a:p>
                      <a:pPr algn="l"/>
                      <a:r>
                        <a:rPr lang="de-DE" sz="9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FLHRXS</a:t>
                      </a:r>
                      <a:r>
                        <a:rPr lang="de-DE" sz="900" b="0" i="0" baseline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Road King Special</a:t>
                      </a:r>
                    </a:p>
                    <a:p>
                      <a:pPr algn="l"/>
                      <a:r>
                        <a:rPr lang="de-DE" sz="9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FLHX Street </a:t>
                      </a:r>
                      <a:r>
                        <a:rPr lang="de-DE" sz="900" b="0" i="0" dirty="0" err="1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Glide</a:t>
                      </a:r>
                      <a:endParaRPr lang="de-DE" sz="9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pPr algn="l"/>
                      <a:r>
                        <a:rPr lang="de-DE" sz="9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FLTRX</a:t>
                      </a:r>
                      <a:r>
                        <a:rPr lang="de-DE" sz="900" b="0" i="0" baseline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Road </a:t>
                      </a:r>
                      <a:r>
                        <a:rPr lang="de-DE" sz="900" b="0" i="0" baseline="0" dirty="0" err="1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Glide</a:t>
                      </a:r>
                      <a:endParaRPr lang="de-DE" sz="9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pPr algn="l"/>
                      <a:r>
                        <a:rPr lang="de-DE" sz="9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FLHXS Street </a:t>
                      </a:r>
                      <a:r>
                        <a:rPr lang="de-DE" sz="900" b="0" i="0" dirty="0" err="1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Glide</a:t>
                      </a:r>
                      <a:r>
                        <a:rPr lang="de-DE" sz="9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Special</a:t>
                      </a:r>
                    </a:p>
                    <a:p>
                      <a:pPr algn="l"/>
                      <a:r>
                        <a:rPr lang="de-DE" sz="9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FLTRXS Road </a:t>
                      </a:r>
                      <a:r>
                        <a:rPr lang="de-DE" sz="900" b="0" i="0" dirty="0" err="1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Glide</a:t>
                      </a:r>
                      <a:r>
                        <a:rPr lang="de-DE" sz="9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Special</a:t>
                      </a:r>
                    </a:p>
                    <a:p>
                      <a:pPr algn="l"/>
                      <a:r>
                        <a:rPr lang="de-DE" sz="9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FLTRU Road </a:t>
                      </a:r>
                      <a:r>
                        <a:rPr lang="de-DE" sz="900" b="0" i="0" dirty="0" err="1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Glide</a:t>
                      </a:r>
                      <a:r>
                        <a:rPr lang="de-DE" sz="9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Ultra</a:t>
                      </a:r>
                    </a:p>
                    <a:p>
                      <a:pPr algn="l"/>
                      <a:r>
                        <a:rPr lang="de-DE" sz="9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FLHTK Ultra Limited</a:t>
                      </a:r>
                    </a:p>
                    <a:p>
                      <a:pPr algn="l"/>
                      <a:r>
                        <a:rPr lang="de-DE" sz="9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FLHTKL Ultra</a:t>
                      </a:r>
                      <a:r>
                        <a:rPr lang="de-DE" sz="900" b="0" i="0" baseline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Limited Low</a:t>
                      </a:r>
                      <a:endParaRPr lang="de-DE" sz="9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13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9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pPr algn="ctr"/>
                      <a:endParaRPr lang="de-DE" sz="9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de-DE" sz="900" b="0" i="0" kern="120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Schalldämpfer mit beleuchteter </a:t>
                      </a:r>
                      <a:r>
                        <a:rPr lang="de-DE" sz="900" b="0" i="0" kern="1200" dirty="0" err="1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Endkappe</a:t>
                      </a:r>
                      <a:endParaRPr lang="de-DE" sz="900" b="0" i="0" kern="1200" dirty="0">
                        <a:solidFill>
                          <a:schemeClr val="dk1"/>
                        </a:solidFill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  <a:p>
                      <a:pPr marL="0" algn="l" defTabSz="457200" rtl="0" eaLnBrk="1" latinLnBrk="0" hangingPunct="1"/>
                      <a:r>
                        <a:rPr lang="de-DE" sz="900" b="1" i="0" kern="120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ASC – (CAN-Bus gesteuertes Klappensystem)</a:t>
                      </a:r>
                    </a:p>
                    <a:p>
                      <a:pPr marL="0" algn="l" defTabSz="457200" rtl="0" eaLnBrk="1" latinLnBrk="0" hangingPunct="1"/>
                      <a:endParaRPr lang="de-DE" sz="900" b="1" i="0" kern="1200" dirty="0">
                        <a:solidFill>
                          <a:schemeClr val="dk1"/>
                        </a:solidFill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900" b="0" i="0" kern="120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Silencer with luminous end cap</a:t>
                      </a:r>
                    </a:p>
                    <a:p>
                      <a:pPr marL="0" algn="l" defTabSz="457200" rtl="0" eaLnBrk="1" latinLnBrk="0" hangingPunct="1"/>
                      <a:r>
                        <a:rPr lang="en-US" sz="900" b="1" i="0" kern="120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ASC – (CAN-BUS actuated sound system)</a:t>
                      </a:r>
                    </a:p>
                    <a:p>
                      <a:pPr marL="0" algn="l" defTabSz="457200" rtl="0" eaLnBrk="1" latinLnBrk="0" hangingPunct="1"/>
                      <a:endParaRPr lang="de-DE" sz="900" b="1" i="0" kern="1200" dirty="0">
                        <a:solidFill>
                          <a:schemeClr val="dk1"/>
                        </a:solidFill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EG/ABE/EEC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Edelstahl </a:t>
                      </a:r>
                      <a:r>
                        <a:rPr lang="de-DE" sz="900" b="0" i="0" dirty="0" err="1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chrom</a:t>
                      </a:r>
                      <a:endParaRPr lang="de-DE" sz="9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de-AT" sz="900" b="0" i="0" kern="1200" dirty="0" err="1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stainless</a:t>
                      </a:r>
                      <a:r>
                        <a:rPr lang="de-AT" sz="900" b="0" i="0" kern="120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de-AT" sz="900" b="0" i="0" kern="1200" dirty="0" err="1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steel</a:t>
                      </a:r>
                      <a:r>
                        <a:rPr lang="de-AT" sz="900" b="0" i="0" kern="120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de-AT" sz="900" b="0" i="0" kern="1200" dirty="0" err="1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chrome</a:t>
                      </a:r>
                      <a:endParaRPr lang="de-AT" sz="900" b="0" i="0" kern="1200" dirty="0">
                        <a:solidFill>
                          <a:schemeClr val="dk1"/>
                        </a:solidFill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marL="3600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007102 303017LR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2.400,--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6046974"/>
                  </a:ext>
                </a:extLst>
              </a:tr>
              <a:tr h="410185">
                <a:tc vMerge="1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de-DE" sz="900" b="0" i="0" kern="120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Schalldämpfer mit beleuchteter </a:t>
                      </a:r>
                      <a:r>
                        <a:rPr lang="de-DE" sz="900" b="0" i="0" kern="1200" dirty="0" err="1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Endkappe</a:t>
                      </a:r>
                      <a:endParaRPr lang="de-DE" sz="900" b="0" i="0" kern="1200" dirty="0">
                        <a:solidFill>
                          <a:schemeClr val="dk1"/>
                        </a:solidFill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  <a:p>
                      <a:pPr marL="0" algn="l" defTabSz="457200" rtl="0" eaLnBrk="1" latinLnBrk="0" hangingPunct="1"/>
                      <a:r>
                        <a:rPr lang="de-DE" sz="900" b="1" i="0" kern="120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ASC – (CAN-Bus gesteuertes Klappensystem)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900" b="0" i="0" kern="120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Silencer with luminous end cap</a:t>
                      </a:r>
                    </a:p>
                    <a:p>
                      <a:pPr marL="0" algn="l" defTabSz="457200" rtl="0" eaLnBrk="1" latinLnBrk="0" hangingPunct="1"/>
                      <a:r>
                        <a:rPr lang="en-US" sz="900" b="1" i="0" kern="120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ASC – (CAN-BUS actuated sound system)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0" i="0" u="none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EG/ABE/EEC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Edelstahl schwarz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de-AT" sz="900" b="0" i="0" kern="1200" dirty="0" err="1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stainless</a:t>
                      </a:r>
                      <a:r>
                        <a:rPr lang="de-AT" sz="900" b="0" i="0" kern="120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de-AT" sz="900" b="0" i="0" kern="1200" dirty="0" err="1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steel</a:t>
                      </a:r>
                      <a:r>
                        <a:rPr lang="de-AT" sz="900" b="0" i="0" kern="120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de-AT" sz="900" b="0" i="0" kern="1200" dirty="0" err="1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black</a:t>
                      </a:r>
                      <a:endParaRPr lang="de-AT" sz="900" b="0" i="0" kern="1200" dirty="0">
                        <a:solidFill>
                          <a:schemeClr val="dk1"/>
                        </a:solidFill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marL="3600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0" i="0" u="none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007702 303017LR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0" i="0" u="none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2.458,--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9192235"/>
                  </a:ext>
                </a:extLst>
              </a:tr>
              <a:tr h="395653">
                <a:tc vMerge="1">
                  <a:txBody>
                    <a:bodyPr/>
                    <a:lstStyle/>
                    <a:p>
                      <a:pPr algn="l"/>
                      <a:endParaRPr lang="de-DE"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 x CUSTOM Schalldämpfer Ø 102 mm ohne Kat., ohne </a:t>
                      </a:r>
                      <a:r>
                        <a:rPr lang="de-DE" sz="900" b="0" i="0" dirty="0" err="1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Endkappe</a:t>
                      </a:r>
                      <a:endParaRPr lang="de-DE" sz="9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b="1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ASC – (CAN-Bus gesteuertes Klappensystem)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2 x CUSTOM </a:t>
                      </a:r>
                      <a:r>
                        <a:rPr kumimoji="0" lang="de-DE" sz="9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exhaust</a:t>
                      </a:r>
                      <a:r>
                        <a:rPr kumimoji="0" lang="de-DE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 Ø 102 mm </a:t>
                      </a:r>
                      <a:r>
                        <a:rPr kumimoji="0" lang="de-DE" sz="9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no</a:t>
                      </a:r>
                      <a:r>
                        <a:rPr kumimoji="0" lang="de-DE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kumimoji="0" lang="de-DE" sz="9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cat</a:t>
                      </a:r>
                      <a:r>
                        <a:rPr kumimoji="0" lang="de-DE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., </a:t>
                      </a:r>
                      <a:r>
                        <a:rPr kumimoji="0" lang="de-DE" sz="9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no</a:t>
                      </a:r>
                      <a:r>
                        <a:rPr kumimoji="0" lang="de-DE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 end </a:t>
                      </a:r>
                      <a:r>
                        <a:rPr kumimoji="0" lang="de-DE" sz="9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cap</a:t>
                      </a:r>
                      <a:endParaRPr kumimoji="0" lang="de-DE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ASC – (CAN-BUS </a:t>
                      </a:r>
                      <a:r>
                        <a:rPr kumimoji="0" lang="de-DE" sz="9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actuated</a:t>
                      </a:r>
                      <a:r>
                        <a:rPr kumimoji="0" lang="de-DE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kumimoji="0" lang="de-DE" sz="9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sound</a:t>
                      </a:r>
                      <a:r>
                        <a:rPr kumimoji="0" lang="de-DE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kumimoji="0" lang="de-DE" sz="9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system</a:t>
                      </a:r>
                      <a:r>
                        <a:rPr kumimoji="0" lang="de-DE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)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EG/ABE/EEC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Edelstahl </a:t>
                      </a:r>
                      <a:r>
                        <a:rPr lang="de-DE" sz="900" b="0" i="0" dirty="0" err="1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chrom</a:t>
                      </a:r>
                      <a:endParaRPr lang="de-DE" sz="9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de-AT" sz="900" b="0" i="0" kern="1200" dirty="0" err="1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stainless</a:t>
                      </a:r>
                      <a:r>
                        <a:rPr lang="de-AT" sz="900" b="0" i="0" kern="120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de-AT" sz="900" b="0" i="0" kern="1200" dirty="0" err="1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steel</a:t>
                      </a:r>
                      <a:r>
                        <a:rPr lang="de-AT" sz="900" b="0" i="0" kern="120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de-AT" sz="900" b="0" i="0" kern="1200" dirty="0" err="1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chrome</a:t>
                      </a:r>
                      <a:endParaRPr lang="de-AT" sz="900" b="0" i="0" kern="1200" dirty="0">
                        <a:solidFill>
                          <a:schemeClr val="dk1"/>
                        </a:solidFill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marL="3600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007102 293017LR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1.740,--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1594785"/>
                  </a:ext>
                </a:extLst>
              </a:tr>
              <a:tr h="340818"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EG/ABE/EEC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Edelstahl schwarz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de-AT" sz="900" b="0" i="0" kern="1200" dirty="0" err="1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stainless</a:t>
                      </a:r>
                      <a:r>
                        <a:rPr lang="de-AT" sz="900" b="0" i="0" kern="120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de-AT" sz="900" b="0" i="0" kern="1200" dirty="0" err="1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steel</a:t>
                      </a:r>
                      <a:r>
                        <a:rPr lang="de-AT" sz="900" b="0" i="0" kern="120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de-AT" sz="900" b="0" i="0" kern="1200" dirty="0" err="1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black</a:t>
                      </a:r>
                      <a:endParaRPr lang="de-AT" sz="900" b="0" i="0" kern="1200" dirty="0">
                        <a:solidFill>
                          <a:schemeClr val="dk1"/>
                        </a:solidFill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marL="3600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007702 293017LR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1.800,--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2470569"/>
                  </a:ext>
                </a:extLst>
              </a:tr>
              <a:tr h="367867">
                <a:tc vMerge="1">
                  <a:txBody>
                    <a:bodyPr/>
                    <a:lstStyle/>
                    <a:p>
                      <a:pPr algn="l"/>
                      <a:endParaRPr lang="de-DE" sz="800" b="0" i="0" baseline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9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Wählbare</a:t>
                      </a:r>
                      <a:r>
                        <a:rPr lang="de-DE" sz="900" b="0" i="0" baseline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Endkappen müssen separat bestellt werden</a:t>
                      </a:r>
                      <a:endParaRPr lang="de-DE" sz="9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6">
                  <a:txBody>
                    <a:bodyPr/>
                    <a:lstStyle/>
                    <a:p>
                      <a:r>
                        <a:rPr lang="en-US" sz="9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Selectable end caps must be ordered separately</a:t>
                      </a:r>
                      <a:endParaRPr lang="de-DE" sz="9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sz="9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sz="9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endParaRPr lang="de-AT" sz="900" b="0" i="0" kern="1200" dirty="0">
                        <a:solidFill>
                          <a:schemeClr val="dk1"/>
                        </a:solidFill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9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9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5317992"/>
                  </a:ext>
                </a:extLst>
              </a:tr>
              <a:tr h="219080">
                <a:tc vMerge="1">
                  <a:txBody>
                    <a:bodyPr/>
                    <a:lstStyle/>
                    <a:p>
                      <a:pPr algn="l"/>
                      <a:endParaRPr lang="de-DE"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r>
                        <a:rPr lang="de-DE" sz="900" b="0" i="0" dirty="0" err="1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Endkappe</a:t>
                      </a:r>
                      <a:r>
                        <a:rPr lang="de-DE" sz="9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Straight End </a:t>
                      </a:r>
                      <a:r>
                        <a:rPr lang="de-DE" sz="900" b="0" i="0" baseline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V1 (2 Stk.)</a:t>
                      </a:r>
                      <a:endParaRPr lang="de-DE" sz="9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de-DE" sz="900" b="0" i="0" dirty="0" err="1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endcap</a:t>
                      </a:r>
                      <a:r>
                        <a:rPr lang="de-DE" sz="900" b="0" i="0" baseline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de-DE" sz="900" b="0" i="0" baseline="0" dirty="0" err="1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straight</a:t>
                      </a:r>
                      <a:r>
                        <a:rPr lang="de-DE" sz="900" b="0" i="0" baseline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end V1 (2 </a:t>
                      </a:r>
                      <a:r>
                        <a:rPr lang="de-DE" sz="900" b="0" i="0" baseline="0" dirty="0" err="1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pcs</a:t>
                      </a:r>
                      <a:r>
                        <a:rPr lang="de-DE" sz="900" b="0" i="0" baseline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.)</a:t>
                      </a:r>
                      <a:endParaRPr lang="de-DE" sz="9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sz="900" dirty="0"/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Alu </a:t>
                      </a:r>
                      <a:r>
                        <a:rPr lang="de-DE" sz="900" b="0" i="0" dirty="0" err="1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chrom</a:t>
                      </a:r>
                      <a:endParaRPr lang="de-DE" sz="9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0" i="0" dirty="0" err="1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alloy</a:t>
                      </a:r>
                      <a:r>
                        <a:rPr lang="de-DE" sz="9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de-DE" sz="900" b="0" i="0" dirty="0" err="1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chrome</a:t>
                      </a:r>
                      <a:endParaRPr lang="de-DE" sz="9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EK41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240,--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4398999"/>
                  </a:ext>
                </a:extLst>
              </a:tr>
              <a:tr h="219080">
                <a:tc vMerge="1">
                  <a:txBody>
                    <a:bodyPr/>
                    <a:lstStyle/>
                    <a:p>
                      <a:pPr algn="l"/>
                      <a:endParaRPr lang="de-DE"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9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Alu schwarz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0" i="0" dirty="0" err="1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alloy</a:t>
                      </a:r>
                      <a:r>
                        <a:rPr lang="de-DE" sz="9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de-DE" sz="900" b="0" i="0" dirty="0" err="1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black</a:t>
                      </a:r>
                      <a:endParaRPr lang="de-DE" sz="9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EK61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260,--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9080">
                <a:tc vMerge="1">
                  <a:txBody>
                    <a:bodyPr/>
                    <a:lstStyle/>
                    <a:p>
                      <a:pPr algn="l"/>
                      <a:endParaRPr lang="de-DE"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r>
                        <a:rPr lang="de-DE" sz="900" b="0" i="0" dirty="0" err="1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Endkappe</a:t>
                      </a:r>
                      <a:r>
                        <a:rPr lang="de-DE" sz="9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Straight End </a:t>
                      </a:r>
                      <a:r>
                        <a:rPr lang="de-DE" sz="900" b="0" i="0" baseline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V2 (2 Stk.)</a:t>
                      </a:r>
                      <a:endParaRPr lang="de-DE" sz="9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de-DE" sz="900" b="0" i="0" dirty="0" err="1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endcap</a:t>
                      </a:r>
                      <a:r>
                        <a:rPr lang="de-DE" sz="900" b="0" i="0" baseline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de-DE" sz="900" b="0" i="0" baseline="0" dirty="0" err="1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straight</a:t>
                      </a:r>
                      <a:r>
                        <a:rPr lang="de-DE" sz="900" b="0" i="0" baseline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end V2 (2 </a:t>
                      </a:r>
                      <a:r>
                        <a:rPr lang="de-DE" sz="900" b="0" i="0" baseline="0" dirty="0" err="1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pcs</a:t>
                      </a:r>
                      <a:r>
                        <a:rPr lang="de-DE" sz="900" b="0" i="0" baseline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.)</a:t>
                      </a:r>
                      <a:endParaRPr lang="de-DE" sz="9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9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Alu </a:t>
                      </a:r>
                      <a:r>
                        <a:rPr lang="de-DE" sz="900" b="0" i="0" dirty="0" err="1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chrom</a:t>
                      </a:r>
                      <a:endParaRPr lang="de-DE" sz="9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0" i="0" dirty="0" err="1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alloy</a:t>
                      </a:r>
                      <a:r>
                        <a:rPr lang="de-DE" sz="9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de-DE" sz="900" b="0" i="0" dirty="0" err="1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chrome</a:t>
                      </a:r>
                      <a:endParaRPr lang="de-DE" sz="9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EK42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220,--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9080">
                <a:tc vMerge="1">
                  <a:txBody>
                    <a:bodyPr/>
                    <a:lstStyle/>
                    <a:p>
                      <a:pPr algn="l"/>
                      <a:endParaRPr lang="de-DE"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9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Alu schwarz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0" i="0" dirty="0" err="1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alloy</a:t>
                      </a:r>
                      <a:r>
                        <a:rPr lang="de-DE" sz="9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de-DE" sz="900" b="0" i="0" dirty="0" err="1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black</a:t>
                      </a:r>
                      <a:endParaRPr lang="de-DE" sz="9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EK62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240,--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9080">
                <a:tc vMerge="1">
                  <a:txBody>
                    <a:bodyPr/>
                    <a:lstStyle/>
                    <a:p>
                      <a:pPr algn="l"/>
                      <a:endParaRPr lang="de-DE"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r>
                        <a:rPr lang="de-DE" sz="900" b="0" i="0" dirty="0" err="1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Endkappe</a:t>
                      </a:r>
                      <a:r>
                        <a:rPr lang="de-DE" sz="9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de-DE" sz="900" b="0" i="0" dirty="0" err="1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Slash</a:t>
                      </a:r>
                      <a:r>
                        <a:rPr lang="de-DE" sz="900" b="0" i="0" baseline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Cut V1 (2 Stk.)</a:t>
                      </a:r>
                      <a:endParaRPr lang="de-DE" sz="9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de-DE" sz="900" b="0" i="0" dirty="0" err="1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endcap</a:t>
                      </a:r>
                      <a:r>
                        <a:rPr lang="de-DE" sz="900" b="0" i="0" baseline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de-DE" sz="900" b="0" i="0" baseline="0" dirty="0" err="1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slash</a:t>
                      </a:r>
                      <a:r>
                        <a:rPr lang="de-DE" sz="900" b="0" i="0" baseline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de-DE" sz="900" b="0" i="0" baseline="0" dirty="0" err="1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cut</a:t>
                      </a:r>
                      <a:r>
                        <a:rPr lang="de-DE" sz="900" b="0" i="0" baseline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V1 (2 </a:t>
                      </a:r>
                      <a:r>
                        <a:rPr lang="de-DE" sz="900" b="0" i="0" baseline="0" dirty="0" err="1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pcs</a:t>
                      </a:r>
                      <a:r>
                        <a:rPr lang="de-DE" sz="900" b="0" i="0" baseline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.)</a:t>
                      </a:r>
                      <a:endParaRPr lang="de-DE" sz="9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9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Alu </a:t>
                      </a:r>
                      <a:r>
                        <a:rPr lang="de-DE" sz="900" b="0" i="0" dirty="0" err="1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chrom</a:t>
                      </a:r>
                      <a:endParaRPr lang="de-DE" sz="9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0" i="0" dirty="0" err="1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alloy</a:t>
                      </a:r>
                      <a:r>
                        <a:rPr lang="de-DE" sz="9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de-DE" sz="900" b="0" i="0" dirty="0" err="1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chrome</a:t>
                      </a:r>
                      <a:endParaRPr lang="de-DE" sz="9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EK43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260,--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9080">
                <a:tc vMerge="1">
                  <a:txBody>
                    <a:bodyPr/>
                    <a:lstStyle/>
                    <a:p>
                      <a:pPr algn="l"/>
                      <a:endParaRPr lang="de-DE"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9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Alu schwarz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0" i="0" dirty="0" err="1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alloy</a:t>
                      </a:r>
                      <a:r>
                        <a:rPr lang="de-DE" sz="9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de-DE" sz="900" b="0" i="0" dirty="0" err="1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black</a:t>
                      </a:r>
                      <a:endParaRPr lang="de-DE" sz="9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EK63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280,--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40818">
                <a:tc vMerge="1">
                  <a:txBody>
                    <a:bodyPr/>
                    <a:lstStyle/>
                    <a:p>
                      <a:pPr algn="l"/>
                      <a:endParaRPr lang="de-DE"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9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Verlängerung </a:t>
                      </a:r>
                      <a:r>
                        <a:rPr lang="de-DE" sz="900" b="0" i="0" dirty="0" err="1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chrom</a:t>
                      </a:r>
                      <a:r>
                        <a:rPr lang="de-DE" sz="9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SET,</a:t>
                      </a:r>
                      <a:r>
                        <a:rPr lang="de-DE" sz="900" b="0" i="0" baseline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de-DE" sz="9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25 mm </a:t>
                      </a:r>
                    </a:p>
                    <a:p>
                      <a:r>
                        <a:rPr lang="de-DE" sz="9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(Set inkl. Schrauben )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Extension chrome SET, 25 mm</a:t>
                      </a:r>
                    </a:p>
                    <a:p>
                      <a:r>
                        <a:rPr lang="en-US" sz="9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(set of screws)</a:t>
                      </a:r>
                      <a:r>
                        <a:rPr lang="de-DE" sz="900" b="0" i="0" baseline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endParaRPr lang="en-US" sz="9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9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Alu </a:t>
                      </a:r>
                      <a:r>
                        <a:rPr lang="de-DE" sz="900" b="0" i="0" dirty="0" err="1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chrom</a:t>
                      </a:r>
                      <a:endParaRPr lang="de-DE" sz="9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0" i="0" dirty="0" err="1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alloy</a:t>
                      </a:r>
                      <a:r>
                        <a:rPr lang="de-DE" sz="9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de-DE" sz="900" b="0" i="0" dirty="0" err="1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chrome</a:t>
                      </a:r>
                      <a:endParaRPr lang="de-DE" sz="9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EKV105C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149,--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40818">
                <a:tc vMerge="1">
                  <a:txBody>
                    <a:bodyPr/>
                    <a:lstStyle/>
                    <a:p>
                      <a:pPr algn="l"/>
                      <a:endParaRPr lang="de-DE" sz="9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de-DE" sz="9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9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Verlängerung schwarz SET, 25 mm</a:t>
                      </a:r>
                    </a:p>
                    <a:p>
                      <a:r>
                        <a:rPr lang="de-DE" sz="9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(Set inkl. Schrauben )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Extension black</a:t>
                      </a:r>
                      <a:r>
                        <a:rPr lang="en-US" sz="900" b="0" i="0" baseline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en-US" sz="9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SET,</a:t>
                      </a:r>
                      <a:r>
                        <a:rPr lang="en-US" sz="900" b="0" i="0" baseline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en-US" sz="9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25 mm</a:t>
                      </a:r>
                    </a:p>
                    <a:p>
                      <a:r>
                        <a:rPr lang="en-US" sz="9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(set of screws)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9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Alu schwarz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0" i="0" dirty="0" err="1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alloy</a:t>
                      </a:r>
                      <a:r>
                        <a:rPr lang="de-DE" sz="9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de-DE" sz="900" b="0" i="0" dirty="0" err="1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black</a:t>
                      </a:r>
                      <a:endParaRPr lang="de-DE" sz="9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EKV105S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129,--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4091180"/>
                  </a:ext>
                </a:extLst>
              </a:tr>
              <a:tr h="340818">
                <a:tc gridSpan="9">
                  <a:txBody>
                    <a:bodyPr/>
                    <a:lstStyle/>
                    <a:p>
                      <a:pPr algn="l"/>
                      <a:r>
                        <a:rPr lang="de-DE" sz="9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Preise 2019 in Euro exkl. MwSt. / Prices 2019 in Euro excl. VAT                                                                                                                                                                                                      </a:t>
                      </a:r>
                      <a:r>
                        <a:rPr lang="de-DE" sz="900" b="0" i="0" kern="120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Irrtum und Änderungen vorbehalten! / </a:t>
                      </a:r>
                      <a:r>
                        <a:rPr lang="de-DE" sz="900" b="0" i="0" kern="1200" dirty="0" err="1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errors</a:t>
                      </a:r>
                      <a:r>
                        <a:rPr lang="de-DE" sz="900" b="0" i="0" kern="120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de-DE" sz="900" b="0" i="0" kern="1200" dirty="0" err="1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and</a:t>
                      </a:r>
                      <a:r>
                        <a:rPr lang="de-DE" sz="900" b="0" i="0" kern="120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de-DE" sz="900" b="0" i="0" kern="1200" dirty="0" err="1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omission</a:t>
                      </a:r>
                      <a:r>
                        <a:rPr lang="de-DE" sz="900" b="0" i="0" kern="120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de-DE" sz="900" b="0" i="0" kern="1200" dirty="0" err="1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excepted</a:t>
                      </a:r>
                      <a:r>
                        <a:rPr lang="de-DE" sz="900" b="0" i="0" kern="120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!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72000" marR="72000" marT="36000" marB="36000" anchor="ctr"/>
                </a:tc>
                <a:tc hMerge="1"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72000" marR="72000" marT="36000" marB="36000" anchor="ctr"/>
                </a:tc>
                <a:tc hMerge="1"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72000" marR="72000" marT="36000" marB="36000" anchor="ctr"/>
                </a:tc>
                <a:tc hMerge="1"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72000" marR="72000" marT="36000" marB="36000" anchor="ctr"/>
                </a:tc>
                <a:tc hMerge="1"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72000" marR="72000" marT="36000" marB="36000" anchor="ctr"/>
                </a:tc>
                <a:tc hMerge="1"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72000" marR="72000" marT="36000" marB="36000" anchor="ctr"/>
                </a:tc>
                <a:tc hMerge="1"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72000" marR="72000" marT="36000" marB="36000" anchor="ctr"/>
                </a:tc>
                <a:tc hMerge="1"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:a16="http://schemas.microsoft.com/office/drawing/2014/main" val="3747761093"/>
                  </a:ext>
                </a:extLst>
              </a:tr>
            </a:tbl>
          </a:graphicData>
        </a:graphic>
      </p:graphicFrame>
      <p:sp>
        <p:nvSpPr>
          <p:cNvPr id="5" name="Titel 4"/>
          <p:cNvSpPr>
            <a:spLocks noGrp="1"/>
          </p:cNvSpPr>
          <p:nvPr>
            <p:ph type="ctrTitle"/>
          </p:nvPr>
        </p:nvSpPr>
        <p:spPr>
          <a:xfrm>
            <a:off x="360001" y="353683"/>
            <a:ext cx="8820000" cy="330317"/>
          </a:xfrm>
        </p:spPr>
        <p:txBody>
          <a:bodyPr/>
          <a:lstStyle/>
          <a:p>
            <a:br>
              <a:rPr lang="en-US" dirty="0"/>
            </a:br>
            <a:br>
              <a:rPr lang="en-US" dirty="0"/>
            </a:br>
            <a:r>
              <a:rPr lang="en-US" dirty="0"/>
              <a:t>Harley Davidson Touring 107+114  MY 2017-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041593184"/>
      </p:ext>
    </p:extLst>
  </p:cSld>
  <p:clrMapOvr>
    <a:masterClrMapping/>
  </p:clrMapOvr>
</p:sld>
</file>

<file path=ppt/theme/theme1.xml><?xml version="1.0" encoding="utf-8"?>
<a:theme xmlns:a="http://schemas.openxmlformats.org/drawingml/2006/main" name="Deckblat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etzen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Fetzen</Template>
  <TotalTime>0</TotalTime>
  <Words>609</Words>
  <Application>Microsoft Macintosh PowerPoint</Application>
  <PresentationFormat>Breitbild</PresentationFormat>
  <Paragraphs>143</Paragraphs>
  <Slides>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8</vt:i4>
      </vt:variant>
    </vt:vector>
  </HeadingPairs>
  <TitlesOfParts>
    <vt:vector size="16" baseType="lpstr">
      <vt:lpstr>Arial</vt:lpstr>
      <vt:lpstr>Calibri</vt:lpstr>
      <vt:lpstr>Calibri Light</vt:lpstr>
      <vt:lpstr>Century Gothic</vt:lpstr>
      <vt:lpstr>Wingdings</vt:lpstr>
      <vt:lpstr>Wingdings 3</vt:lpstr>
      <vt:lpstr>Deckblatt</vt:lpstr>
      <vt:lpstr>Fetzen</vt:lpstr>
      <vt:lpstr>PowerPoint-Präsentation</vt:lpstr>
      <vt:lpstr>     Harley Davidson Touring 107+114  MY 2017- </vt:lpstr>
      <vt:lpstr> Harley Davidson Touring 107+114  MY 2017-</vt:lpstr>
      <vt:lpstr>Harley Davidson Touring 107+114  MY 2017-</vt:lpstr>
      <vt:lpstr> Harley Davidson Touring 107+114  MY 2017-</vt:lpstr>
      <vt:lpstr>Harley Davidson Touring 107+114  MY 2017-</vt:lpstr>
      <vt:lpstr> Harley Davidson Touring 107+114  MY 2017-</vt:lpstr>
      <vt:lpstr>  Harley Davidson Touring 107+114  MY 2017-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Dieter Weitensfelder</dc:creator>
  <cp:lastModifiedBy>Benjamin Druck</cp:lastModifiedBy>
  <cp:revision>106</cp:revision>
  <cp:lastPrinted>2019-01-21T12:32:25Z</cp:lastPrinted>
  <dcterms:created xsi:type="dcterms:W3CDTF">2018-04-10T08:16:24Z</dcterms:created>
  <dcterms:modified xsi:type="dcterms:W3CDTF">2019-01-25T12:59:43Z</dcterms:modified>
</cp:coreProperties>
</file>