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75" r:id="rId3"/>
    <p:sldId id="281" r:id="rId4"/>
    <p:sldId id="279" r:id="rId5"/>
    <p:sldId id="286" r:id="rId6"/>
    <p:sldId id="282" r:id="rId7"/>
    <p:sldId id="285" r:id="rId8"/>
    <p:sldId id="278" r:id="rId9"/>
    <p:sldId id="287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4E3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/>
    <p:restoredTop sz="94646"/>
  </p:normalViewPr>
  <p:slideViewPr>
    <p:cSldViewPr snapToGrid="0" snapToObjects="1">
      <p:cViewPr varScale="1">
        <p:scale>
          <a:sx n="131" d="100"/>
          <a:sy n="131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5029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0" cy="495029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07.08.18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5" tIns="45363" rIns="90725" bIns="453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725" tIns="45363" rIns="90725" bIns="4536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0" cy="495028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0" cy="495028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19D79B8-D2AE-214F-8FBD-E5CE6DA6FFD6}"/>
              </a:ext>
            </a:extLst>
          </p:cNvPr>
          <p:cNvGrpSpPr/>
          <p:nvPr userDrawn="1"/>
        </p:nvGrpSpPr>
        <p:grpSpPr>
          <a:xfrm>
            <a:off x="1321330" y="3024000"/>
            <a:ext cx="10803544" cy="1440000"/>
            <a:chOff x="1392000" y="3024000"/>
            <a:chExt cx="10803544" cy="144000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49BCA7D-2C22-B144-9229-34E9E4C6B011}"/>
                </a:ext>
              </a:extLst>
            </p:cNvPr>
            <p:cNvSpPr txBox="1"/>
            <p:nvPr userDrawn="1"/>
          </p:nvSpPr>
          <p:spPr>
            <a:xfrm>
              <a:off x="1440000" y="3024000"/>
              <a:ext cx="8335926" cy="54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Kundeninformation / Customer </a:t>
              </a:r>
              <a:r>
                <a:rPr lang="de-DE" sz="2400" dirty="0" err="1">
                  <a:solidFill>
                    <a:schemeClr val="bg1"/>
                  </a:solidFill>
                </a:rPr>
                <a:t>information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1477118-8853-3C45-94CF-C7DAD5D54CB1}"/>
                </a:ext>
              </a:extLst>
            </p:cNvPr>
            <p:cNvGrpSpPr/>
            <p:nvPr userDrawn="1"/>
          </p:nvGrpSpPr>
          <p:grpSpPr>
            <a:xfrm>
              <a:off x="1392000" y="3564000"/>
              <a:ext cx="8044974" cy="900000"/>
              <a:chOff x="1392000" y="3564000"/>
              <a:chExt cx="8044974" cy="900000"/>
            </a:xfrm>
          </p:grpSpPr>
          <p:sp>
            <p:nvSpPr>
              <p:cNvPr id="15" name="Daten 14">
                <a:extLst>
                  <a:ext uri="{FF2B5EF4-FFF2-40B4-BE49-F238E27FC236}">
                    <a16:creationId xmlns:a16="http://schemas.microsoft.com/office/drawing/2014/main" id="{8B538BE7-080B-7A4E-94B5-99512B20E3EC}"/>
                  </a:ext>
                </a:extLst>
              </p:cNvPr>
              <p:cNvSpPr/>
              <p:nvPr userDrawn="1"/>
            </p:nvSpPr>
            <p:spPr>
              <a:xfrm>
                <a:off x="7513436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75A4A93-69FA-2545-991E-7DE24DF6A7AC}"/>
                  </a:ext>
                </a:extLst>
              </p:cNvPr>
              <p:cNvSpPr/>
              <p:nvPr userDrawn="1"/>
            </p:nvSpPr>
            <p:spPr>
              <a:xfrm>
                <a:off x="1392000" y="3564000"/>
                <a:ext cx="679507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CCC50EF-E90D-6241-9A7E-9F6CB4616C3E}"/>
                </a:ext>
              </a:extLst>
            </p:cNvPr>
            <p:cNvGrpSpPr/>
            <p:nvPr userDrawn="1"/>
          </p:nvGrpSpPr>
          <p:grpSpPr>
            <a:xfrm>
              <a:off x="9140215" y="3564000"/>
              <a:ext cx="3055329" cy="900000"/>
              <a:chOff x="9140215" y="3564000"/>
              <a:chExt cx="3055329" cy="900000"/>
            </a:xfrm>
          </p:grpSpPr>
          <p:sp>
            <p:nvSpPr>
              <p:cNvPr id="16" name="Daten 15">
                <a:extLst>
                  <a:ext uri="{FF2B5EF4-FFF2-40B4-BE49-F238E27FC236}">
                    <a16:creationId xmlns:a16="http://schemas.microsoft.com/office/drawing/2014/main" id="{C5D20435-A27F-074D-88FC-809B405F0CCE}"/>
                  </a:ext>
                </a:extLst>
              </p:cNvPr>
              <p:cNvSpPr/>
              <p:nvPr userDrawn="1"/>
            </p:nvSpPr>
            <p:spPr>
              <a:xfrm>
                <a:off x="9140215" y="3564000"/>
                <a:ext cx="1923538" cy="900000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8E376DF-CD80-2144-911C-4DCD1ADB1F06}"/>
                  </a:ext>
                </a:extLst>
              </p:cNvPr>
              <p:cNvSpPr/>
              <p:nvPr userDrawn="1"/>
            </p:nvSpPr>
            <p:spPr>
              <a:xfrm>
                <a:off x="9909544" y="3564000"/>
                <a:ext cx="2286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585343-143B-DA4E-B158-87D4847B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863" y="3654000"/>
            <a:ext cx="7700352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DAA6067C-5790-DC48-913B-C3CD7F2CB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6974" y="3654000"/>
            <a:ext cx="2609714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??/2018</a:t>
            </a:r>
          </a:p>
        </p:txBody>
      </p:sp>
    </p:spTree>
    <p:extLst>
      <p:ext uri="{BB962C8B-B14F-4D97-AF65-F5344CB8AC3E}">
        <p14:creationId xmlns:p14="http://schemas.microsoft.com/office/powerpoint/2010/main" val="26388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Gewicht / </a:t>
            </a:r>
            <a:r>
              <a:rPr lang="de-DE" dirty="0" err="1"/>
              <a:t>weight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-sebring.com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C478D-5277-5043-B96F-6EFD9DAE5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GmbH., Dr.-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Niederdorfer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-Straße 25, 8572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Bärnbach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office@remus-sebring.com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| Member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REMUS-SEBRING Group</a:t>
            </a: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427E25-62A5-2A4E-AC13-E7D14B7E5D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34880" y="87578"/>
            <a:ext cx="2340000" cy="77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07E9A-2948-CB47-848C-792BB5A88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Mod. 2018</a:t>
            </a:r>
          </a:p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Adventure Sport Mod. 2018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555A9-A444-CA4B-966D-C048B79D5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36974" y="3653999"/>
            <a:ext cx="2609714" cy="79154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16/2018</a:t>
            </a:r>
          </a:p>
        </p:txBody>
      </p:sp>
    </p:spTree>
    <p:extLst>
      <p:ext uri="{BB962C8B-B14F-4D97-AF65-F5344CB8AC3E}">
        <p14:creationId xmlns:p14="http://schemas.microsoft.com/office/powerpoint/2010/main" val="194651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 dirty="0"/>
              <a:t>Mod. 18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763093" y="891389"/>
            <a:ext cx="10799763" cy="54000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2727" r="25972" b="14506"/>
          <a:stretch/>
        </p:blipFill>
        <p:spPr>
          <a:xfrm>
            <a:off x="3530078" y="891389"/>
            <a:ext cx="5265792" cy="5179209"/>
          </a:xfrm>
          <a:prstGeom prst="rect">
            <a:avLst/>
          </a:prstGeom>
          <a:ln>
            <a:solidFill>
              <a:srgbClr val="E3E4E3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3618181" y="5768278"/>
            <a:ext cx="5089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OKAMI Edelstahl schwarz / </a:t>
            </a:r>
            <a:r>
              <a:rPr lang="de-AT" sz="1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Stainless</a:t>
            </a: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steel</a:t>
            </a: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black</a:t>
            </a:r>
            <a:endParaRPr lang="de-AT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5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 dirty="0"/>
              <a:t>Mod. 18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3FF00CEC-5D95-EC48-BF71-77DE924A9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0225"/>
              </p:ext>
            </p:extLst>
          </p:nvPr>
        </p:nvGraphicFramePr>
        <p:xfrm>
          <a:off x="4037081" y="5259533"/>
          <a:ext cx="4165599" cy="109801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55471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888844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90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717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</a:tblGrid>
              <a:tr h="208810">
                <a:tc rowSpan="2">
                  <a:txBody>
                    <a:bodyPr/>
                    <a:lstStyle/>
                    <a:p>
                      <a:pPr algn="l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Beschreibung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Serie / stock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189781"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Edelstahl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189781"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Krümmer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header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3,20 kg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3,00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Schalldämpfer /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3,70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3,10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2,80 kg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t="-4967" r="15639" b="13828"/>
          <a:stretch/>
        </p:blipFill>
        <p:spPr>
          <a:xfrm>
            <a:off x="1648123" y="1440000"/>
            <a:ext cx="4165600" cy="3640138"/>
          </a:xfrm>
        </p:spPr>
      </p:pic>
      <p:pic>
        <p:nvPicPr>
          <p:cNvPr id="7" name="Bildplatzhalt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-1471" r="14080" b="12820"/>
          <a:stretch/>
        </p:blipFill>
        <p:spPr>
          <a:xfrm>
            <a:off x="6301035" y="1440000"/>
            <a:ext cx="4157452" cy="3640138"/>
          </a:xfrm>
        </p:spPr>
      </p:pic>
      <p:sp>
        <p:nvSpPr>
          <p:cNvPr id="8" name="Textfeld 7"/>
          <p:cNvSpPr txBox="1"/>
          <p:nvPr/>
        </p:nvSpPr>
        <p:spPr>
          <a:xfrm>
            <a:off x="1648123" y="4772361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OKAMI Edelstahl / </a:t>
            </a:r>
            <a:r>
              <a:rPr lang="de-AT" sz="1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Stainless</a:t>
            </a: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steel</a:t>
            </a: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92887" y="4770872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FF0000"/>
              </a:buClr>
            </a:pPr>
            <a:r>
              <a:rPr lang="de-AT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OKAMI Titan / </a:t>
            </a:r>
            <a:r>
              <a:rPr lang="de-AT" sz="14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Titanium</a:t>
            </a:r>
            <a:endParaRPr lang="de-AT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3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 dirty="0"/>
              <a:t>Mod. 18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Komplettanlage / </a:t>
            </a:r>
            <a:r>
              <a:rPr lang="de-AT" dirty="0" err="1"/>
              <a:t>complete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 KEINE (EG) GENEHMIGUNG/ NO (EC) APPROVAL</a:t>
            </a:r>
          </a:p>
          <a:p>
            <a:endParaRPr lang="de-AT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r="1138"/>
          <a:stretch>
            <a:fillRect/>
          </a:stretch>
        </p:blipFill>
        <p:spPr>
          <a:xfrm>
            <a:off x="1223237" y="1440000"/>
            <a:ext cx="9793287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6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 dirty="0"/>
              <a:t>Mod. 18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– </a:t>
            </a:r>
            <a:r>
              <a:rPr lang="de-AT" dirty="0"/>
              <a:t>Slip on EG/ABE/EEC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11321" r="7778" b="7296"/>
          <a:stretch/>
        </p:blipFill>
        <p:spPr>
          <a:xfrm>
            <a:off x="720000" y="1440000"/>
            <a:ext cx="6203380" cy="40623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12830" r="5198" b="7421"/>
          <a:stretch/>
        </p:blipFill>
        <p:spPr>
          <a:xfrm>
            <a:off x="6923380" y="3476444"/>
            <a:ext cx="4355727" cy="2803585"/>
          </a:xfrm>
          <a:prstGeom prst="rect">
            <a:avLst/>
          </a:prstGeom>
        </p:spPr>
      </p:pic>
      <p:sp>
        <p:nvSpPr>
          <p:cNvPr id="6" name="Flussdiagramm: Daten 5"/>
          <p:cNvSpPr/>
          <p:nvPr/>
        </p:nvSpPr>
        <p:spPr>
          <a:xfrm>
            <a:off x="8362494" y="876677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9156124" y="875968"/>
            <a:ext cx="2078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FACTORY FACTS:</a:t>
            </a:r>
          </a:p>
          <a:p>
            <a:pPr algn="ctr"/>
            <a:endParaRPr lang="de-AT" dirty="0"/>
          </a:p>
          <a:p>
            <a:r>
              <a:rPr lang="de-AT" dirty="0"/>
              <a:t>+ 3,0 HP</a:t>
            </a:r>
          </a:p>
          <a:p>
            <a:endParaRPr lang="de-AT" dirty="0"/>
          </a:p>
          <a:p>
            <a:r>
              <a:rPr lang="de-AT" dirty="0"/>
              <a:t>+ 3,5 </a:t>
            </a:r>
            <a:r>
              <a:rPr lang="de-AT" dirty="0" err="1"/>
              <a:t>Nm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dirty="0"/>
              <a:t>- 0,9  kg</a:t>
            </a:r>
          </a:p>
        </p:txBody>
      </p:sp>
    </p:spTree>
    <p:extLst>
      <p:ext uri="{BB962C8B-B14F-4D97-AF65-F5344CB8AC3E}">
        <p14:creationId xmlns:p14="http://schemas.microsoft.com/office/powerpoint/2010/main" val="251212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ssdiagramm: Daten 8"/>
          <p:cNvSpPr/>
          <p:nvPr/>
        </p:nvSpPr>
        <p:spPr>
          <a:xfrm>
            <a:off x="8362494" y="876677"/>
            <a:ext cx="3666227" cy="2074511"/>
          </a:xfrm>
          <a:prstGeom prst="flowChartInputOutput">
            <a:avLst/>
          </a:prstGeom>
          <a:solidFill>
            <a:srgbClr val="E3E4E3"/>
          </a:solidFill>
          <a:ln w="3175" cap="sq" cmpd="tri">
            <a:solidFill>
              <a:srgbClr val="E3E4E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 dirty="0"/>
              <a:t>Mod. 18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r>
              <a:rPr lang="de-DE" dirty="0"/>
              <a:t> – </a:t>
            </a:r>
            <a:r>
              <a:rPr lang="de-AT" dirty="0"/>
              <a:t>Slip on KEINE (EG) GENEHMIGUNG/ NO (EC) APPROVAL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13208" r="8847" b="7673"/>
          <a:stretch/>
        </p:blipFill>
        <p:spPr>
          <a:xfrm>
            <a:off x="720000" y="1440000"/>
            <a:ext cx="6043109" cy="39308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t="12956" r="5108" b="7673"/>
          <a:stretch/>
        </p:blipFill>
        <p:spPr>
          <a:xfrm>
            <a:off x="7002001" y="3457353"/>
            <a:ext cx="4272724" cy="27680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156124" y="875968"/>
            <a:ext cx="2078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FACTORY FACTS:</a:t>
            </a:r>
          </a:p>
          <a:p>
            <a:pPr algn="ctr"/>
            <a:endParaRPr lang="de-AT" dirty="0"/>
          </a:p>
          <a:p>
            <a:r>
              <a:rPr lang="de-AT" dirty="0"/>
              <a:t>+ 4,5 HP</a:t>
            </a:r>
          </a:p>
          <a:p>
            <a:endParaRPr lang="de-AT" dirty="0"/>
          </a:p>
          <a:p>
            <a:r>
              <a:rPr lang="de-AT" dirty="0"/>
              <a:t>+ 5,4 </a:t>
            </a:r>
            <a:r>
              <a:rPr lang="de-AT" dirty="0" err="1"/>
              <a:t>Nm</a:t>
            </a:r>
            <a:r>
              <a:rPr lang="de-AT" dirty="0"/>
              <a:t> </a:t>
            </a:r>
          </a:p>
          <a:p>
            <a:endParaRPr lang="de-AT" dirty="0"/>
          </a:p>
          <a:p>
            <a:r>
              <a:rPr lang="de-AT" dirty="0"/>
              <a:t>- 0,9  kg</a:t>
            </a:r>
          </a:p>
        </p:txBody>
      </p:sp>
    </p:spTree>
    <p:extLst>
      <p:ext uri="{BB962C8B-B14F-4D97-AF65-F5344CB8AC3E}">
        <p14:creationId xmlns:p14="http://schemas.microsoft.com/office/powerpoint/2010/main" val="16546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 dirty="0"/>
              <a:t>Mod. 18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37998"/>
              </p:ext>
            </p:extLst>
          </p:nvPr>
        </p:nvGraphicFramePr>
        <p:xfrm>
          <a:off x="611878" y="1466874"/>
          <a:ext cx="11016000" cy="2950634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769011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411910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718814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337095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1112807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12807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906877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437088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</a:p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252746">
                <a:tc rowSpan="6">
                  <a:txBody>
                    <a:bodyPr/>
                    <a:lstStyle/>
                    <a:p>
                      <a:pPr algn="l"/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CRF 1000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Africa</a:t>
                      </a: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Twin</a:t>
                      </a:r>
                      <a:endParaRPr lang="de-DE" sz="10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CRF 1000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Africa</a:t>
                      </a: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Twin</a:t>
                      </a: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Adventure Sport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SD04,</a:t>
                      </a:r>
                      <a:r>
                        <a:rPr lang="de-DE" sz="10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70 kW, (Euro 4)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14682 257118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3734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14882 257118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442,00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14782 257118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 mit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Soundeinsatz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removable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sound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insert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14683 257117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 mit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entnehmbarem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Soundeinsatz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removable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sound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insert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14783 257117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Krümmer (2-1) ohne Kat. inkl. schwarzer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Hitzeschutzabdeckung, passend auf REMUS oder original Schalldämpfer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header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(2-1)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., incl.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heat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shield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fits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REMUS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original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0101 257118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461,00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                                                                                                                                                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Errors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 txBox="1">
            <a:spLocks/>
          </p:cNvSpPr>
          <p:nvPr/>
        </p:nvSpPr>
        <p:spPr>
          <a:xfrm>
            <a:off x="611878" y="969637"/>
            <a:ext cx="10799763" cy="211599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5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Honda CRF 1000 </a:t>
            </a:r>
            <a:r>
              <a:rPr lang="de-DE" dirty="0" err="1"/>
              <a:t>Africa</a:t>
            </a:r>
            <a:r>
              <a:rPr lang="de-DE" dirty="0"/>
              <a:t> </a:t>
            </a:r>
            <a:r>
              <a:rPr lang="de-DE" dirty="0" err="1"/>
              <a:t>Twin</a:t>
            </a:r>
            <a:r>
              <a:rPr lang="de-DE" dirty="0"/>
              <a:t> </a:t>
            </a:r>
            <a:r>
              <a:rPr lang="de-AT"/>
              <a:t>Mod. </a:t>
            </a:r>
            <a:r>
              <a:rPr lang="de-AT" dirty="0"/>
              <a:t>18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C2929C-4E42-D24D-A2DC-FF495C5D0252}"/>
              </a:ext>
            </a:extLst>
          </p:cNvPr>
          <p:cNvSpPr txBox="1">
            <a:spLocks/>
          </p:cNvSpPr>
          <p:nvPr/>
        </p:nvSpPr>
        <p:spPr>
          <a:xfrm>
            <a:off x="611878" y="924239"/>
            <a:ext cx="10799763" cy="2189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Tx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Set Artikelnummern / Set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EE510AC-0579-7945-8DE3-0B8225EEA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89913"/>
              </p:ext>
            </p:extLst>
          </p:nvPr>
        </p:nvGraphicFramePr>
        <p:xfrm>
          <a:off x="611876" y="1383397"/>
          <a:ext cx="11015999" cy="313363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225545">
                  <a:extLst>
                    <a:ext uri="{9D8B030D-6E8A-4147-A177-3AD203B41FA5}">
                      <a16:colId xmlns:a16="http://schemas.microsoft.com/office/drawing/2014/main" val="1303132601"/>
                    </a:ext>
                  </a:extLst>
                </a:gridCol>
                <a:gridCol w="369832">
                  <a:extLst>
                    <a:ext uri="{9D8B030D-6E8A-4147-A177-3AD203B41FA5}">
                      <a16:colId xmlns:a16="http://schemas.microsoft.com/office/drawing/2014/main" val="1336438150"/>
                    </a:ext>
                  </a:extLst>
                </a:gridCol>
                <a:gridCol w="406238">
                  <a:extLst>
                    <a:ext uri="{9D8B030D-6E8A-4147-A177-3AD203B41FA5}">
                      <a16:colId xmlns:a16="http://schemas.microsoft.com/office/drawing/2014/main" val="3720747620"/>
                    </a:ext>
                  </a:extLst>
                </a:gridCol>
                <a:gridCol w="1699717">
                  <a:extLst>
                    <a:ext uri="{9D8B030D-6E8A-4147-A177-3AD203B41FA5}">
                      <a16:colId xmlns:a16="http://schemas.microsoft.com/office/drawing/2014/main" val="985945673"/>
                    </a:ext>
                  </a:extLst>
                </a:gridCol>
                <a:gridCol w="1544128">
                  <a:extLst>
                    <a:ext uri="{9D8B030D-6E8A-4147-A177-3AD203B41FA5}">
                      <a16:colId xmlns:a16="http://schemas.microsoft.com/office/drawing/2014/main" val="2853020887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4221148953"/>
                    </a:ext>
                  </a:extLst>
                </a:gridCol>
                <a:gridCol w="560717">
                  <a:extLst>
                    <a:ext uri="{9D8B030D-6E8A-4147-A177-3AD203B41FA5}">
                      <a16:colId xmlns:a16="http://schemas.microsoft.com/office/drawing/2014/main" val="2795221947"/>
                    </a:ext>
                  </a:extLst>
                </a:gridCol>
                <a:gridCol w="1104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038">
                  <a:extLst>
                    <a:ext uri="{9D8B030D-6E8A-4147-A177-3AD203B41FA5}">
                      <a16:colId xmlns:a16="http://schemas.microsoft.com/office/drawing/2014/main" val="3799794625"/>
                    </a:ext>
                  </a:extLst>
                </a:gridCol>
                <a:gridCol w="1111701">
                  <a:extLst>
                    <a:ext uri="{9D8B030D-6E8A-4147-A177-3AD203B41FA5}">
                      <a16:colId xmlns:a16="http://schemas.microsoft.com/office/drawing/2014/main" val="3446065895"/>
                    </a:ext>
                  </a:extLst>
                </a:gridCol>
                <a:gridCol w="690687">
                  <a:extLst>
                    <a:ext uri="{9D8B030D-6E8A-4147-A177-3AD203B41FA5}">
                      <a16:colId xmlns:a16="http://schemas.microsoft.com/office/drawing/2014/main" val="4084619018"/>
                    </a:ext>
                  </a:extLst>
                </a:gridCol>
              </a:tblGrid>
              <a:tr h="556996"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Modell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Bj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 /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Ø mm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Beschreibung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/ type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Schalldämpfer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sport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Mantelvariante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Sleeve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version</a:t>
                      </a:r>
                      <a:endParaRPr lang="de-DE" sz="9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Art. Nr. </a:t>
                      </a:r>
                    </a:p>
                    <a:p>
                      <a:pPr algn="ctr"/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part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900" b="0" i="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exkl. MwSt.</a:t>
                      </a:r>
                      <a:b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de-DE" sz="9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EUR excl. VAT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74094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l"/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CRF 1000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Africa</a:t>
                      </a: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Twin</a:t>
                      </a:r>
                      <a:endParaRPr lang="de-DE" sz="1000" b="1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CRF 1000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Africa</a:t>
                      </a: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1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Twin</a:t>
                      </a:r>
                      <a:r>
                        <a:rPr lang="de-DE" sz="1000" b="1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Adventure Sport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SD04,</a:t>
                      </a:r>
                      <a:r>
                        <a:rPr lang="de-DE" sz="1000" b="0" i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70 kW, (Euro 4)</a:t>
                      </a:r>
                      <a:endParaRPr lang="de-DE" sz="10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18-</a:t>
                      </a:r>
                    </a:p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(Sport Schalldämpfer)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on (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sport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exhaust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0914682 257118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32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Titan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0914882 257118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442,00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EG/ABE/EEC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0914782 257118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0914683 257117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OKAMI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schwarz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0914783 257117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424,00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Edelstahl Krümmer (2-1) ohne Kat. inkl. schwarzer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Hitzeschutzabdeckung, passend auf REMUS oder original Schalldämpfer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Stainless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steel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header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(2-1)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cat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., incl.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heat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shield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fits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REMUS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original </a:t>
                      </a:r>
                      <a:r>
                        <a:rPr lang="de-DE" sz="1000" b="0" i="0" baseline="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muffler</a:t>
                      </a:r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KEINE (EG-) GENEHMIGUNG</a:t>
                      </a:r>
                    </a:p>
                    <a:p>
                      <a:pPr algn="ctr"/>
                      <a:r>
                        <a:rPr lang="de-DE" sz="8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de-DE" sz="8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(EC-) APPROVAL</a:t>
                      </a:r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de-DE" sz="8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0101 257118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461,00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Preise 2018 in Euro exkl. MwSt. / Prices 2018 in Euro excl. VAT                                                                                                                                                </a:t>
                      </a:r>
                      <a:r>
                        <a:rPr lang="de-DE" sz="1000" b="0" i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Irrtum und Änderungen vorbehalten! / Errors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omission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sz="10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excepted</a:t>
                      </a:r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!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tc hMerge="1">
                  <a:txBody>
                    <a:bodyPr/>
                    <a:lstStyle/>
                    <a:p>
                      <a:endParaRPr lang="de-DE" sz="1000" b="0" i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4776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391322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642</Words>
  <Application>Microsoft Macintosh PowerPoint</Application>
  <PresentationFormat>Breitbild</PresentationFormat>
  <Paragraphs>166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PowerPoint-Präsentation</vt:lpstr>
      <vt:lpstr>Honda CRF 1000 Africa Twin Mod. 18</vt:lpstr>
      <vt:lpstr>Honda CRF 1000 Africa Twin Mod. 18</vt:lpstr>
      <vt:lpstr>Honda CRF 1000 Africa Twin Mod. 18</vt:lpstr>
      <vt:lpstr>Honda CRF 1000 Africa Twin Mod. 18</vt:lpstr>
      <vt:lpstr>Honda CRF 1000 Africa Twin Mod. 18</vt:lpstr>
      <vt:lpstr>Honda CRF 1000 Africa Twin Mod. 18</vt:lpstr>
      <vt:lpstr>Honda CRF 1000 Africa Twin Mod. 18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Benjamin Druck</cp:lastModifiedBy>
  <cp:revision>157</cp:revision>
  <cp:lastPrinted>2018-07-25T14:02:49Z</cp:lastPrinted>
  <dcterms:created xsi:type="dcterms:W3CDTF">2018-04-10T08:16:24Z</dcterms:created>
  <dcterms:modified xsi:type="dcterms:W3CDTF">2018-08-07T13:43:23Z</dcterms:modified>
</cp:coreProperties>
</file>