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</p:sldMasterIdLst>
  <p:notesMasterIdLst>
    <p:notesMasterId r:id="rId9"/>
  </p:notesMasterIdLst>
  <p:sldIdLst>
    <p:sldId id="275" r:id="rId3"/>
    <p:sldId id="281" r:id="rId4"/>
    <p:sldId id="283" r:id="rId5"/>
    <p:sldId id="277" r:id="rId6"/>
    <p:sldId id="284" r:id="rId7"/>
    <p:sldId id="278" r:id="rId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1"/>
    <p:restoredTop sz="94646"/>
  </p:normalViewPr>
  <p:slideViewPr>
    <p:cSldViewPr snapToGrid="0" snapToObjects="1">
      <p:cViewPr varScale="1">
        <p:scale>
          <a:sx n="131" d="100"/>
          <a:sy n="131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0" cy="495029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5029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12.07.18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0" tIns="45370" rIns="90740" bIns="4537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740" tIns="45370" rIns="90740" bIns="4537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5028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5028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9D79B8-D2AE-214F-8FBD-E5CE6DA6FFD6}"/>
              </a:ext>
            </a:extLst>
          </p:cNvPr>
          <p:cNvGrpSpPr/>
          <p:nvPr userDrawn="1"/>
        </p:nvGrpSpPr>
        <p:grpSpPr>
          <a:xfrm>
            <a:off x="1321330" y="3024000"/>
            <a:ext cx="10803544" cy="1440000"/>
            <a:chOff x="1392000" y="3024000"/>
            <a:chExt cx="10803544" cy="14400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9BCA7D-2C22-B144-9229-34E9E4C6B011}"/>
                </a:ext>
              </a:extLst>
            </p:cNvPr>
            <p:cNvSpPr txBox="1"/>
            <p:nvPr userDrawn="1"/>
          </p:nvSpPr>
          <p:spPr>
            <a:xfrm>
              <a:off x="1440000" y="3024000"/>
              <a:ext cx="8335926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Kundeninformation / Customer </a:t>
              </a:r>
              <a:r>
                <a:rPr lang="de-DE" sz="2400" dirty="0" err="1">
                  <a:solidFill>
                    <a:schemeClr val="bg1"/>
                  </a:solidFill>
                </a:rPr>
                <a:t>information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1477118-8853-3C45-94CF-C7DAD5D54CB1}"/>
                </a:ext>
              </a:extLst>
            </p:cNvPr>
            <p:cNvGrpSpPr/>
            <p:nvPr userDrawn="1"/>
          </p:nvGrpSpPr>
          <p:grpSpPr>
            <a:xfrm>
              <a:off x="1392000" y="3564000"/>
              <a:ext cx="8044974" cy="900000"/>
              <a:chOff x="1392000" y="3564000"/>
              <a:chExt cx="8044974" cy="900000"/>
            </a:xfrm>
          </p:grpSpPr>
          <p:sp>
            <p:nvSpPr>
              <p:cNvPr id="15" name="Daten 14">
                <a:extLst>
                  <a:ext uri="{FF2B5EF4-FFF2-40B4-BE49-F238E27FC236}">
                    <a16:creationId xmlns:a16="http://schemas.microsoft.com/office/drawing/2014/main" id="{8B538BE7-080B-7A4E-94B5-99512B20E3EC}"/>
                  </a:ext>
                </a:extLst>
              </p:cNvPr>
              <p:cNvSpPr/>
              <p:nvPr userDrawn="1"/>
            </p:nvSpPr>
            <p:spPr>
              <a:xfrm>
                <a:off x="7513436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5A4A93-69FA-2545-991E-7DE24DF6A7AC}"/>
                  </a:ext>
                </a:extLst>
              </p:cNvPr>
              <p:cNvSpPr/>
              <p:nvPr userDrawn="1"/>
            </p:nvSpPr>
            <p:spPr>
              <a:xfrm>
                <a:off x="1392000" y="3564000"/>
                <a:ext cx="679507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CC50EF-E90D-6241-9A7E-9F6CB4616C3E}"/>
                </a:ext>
              </a:extLst>
            </p:cNvPr>
            <p:cNvGrpSpPr/>
            <p:nvPr userDrawn="1"/>
          </p:nvGrpSpPr>
          <p:grpSpPr>
            <a:xfrm>
              <a:off x="9140215" y="3564000"/>
              <a:ext cx="3055329" cy="900000"/>
              <a:chOff x="9140215" y="3564000"/>
              <a:chExt cx="3055329" cy="900000"/>
            </a:xfrm>
          </p:grpSpPr>
          <p:sp>
            <p:nvSpPr>
              <p:cNvPr id="16" name="Daten 15">
                <a:extLst>
                  <a:ext uri="{FF2B5EF4-FFF2-40B4-BE49-F238E27FC236}">
                    <a16:creationId xmlns:a16="http://schemas.microsoft.com/office/drawing/2014/main" id="{C5D20435-A27F-074D-88FC-809B405F0CCE}"/>
                  </a:ext>
                </a:extLst>
              </p:cNvPr>
              <p:cNvSpPr/>
              <p:nvPr userDrawn="1"/>
            </p:nvSpPr>
            <p:spPr>
              <a:xfrm>
                <a:off x="9140215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8E376DF-CD80-2144-911C-4DCD1ADB1F06}"/>
                  </a:ext>
                </a:extLst>
              </p:cNvPr>
              <p:cNvSpPr/>
              <p:nvPr userDrawn="1"/>
            </p:nvSpPr>
            <p:spPr>
              <a:xfrm>
                <a:off x="9909544" y="3564000"/>
                <a:ext cx="2286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585343-143B-DA4E-B158-87D4847B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DAA6067C-5790-DC48-913B-C3CD7F2CB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6974" y="3654000"/>
            <a:ext cx="260971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??/2018</a:t>
            </a:r>
          </a:p>
        </p:txBody>
      </p:sp>
    </p:spTree>
    <p:extLst>
      <p:ext uri="{BB962C8B-B14F-4D97-AF65-F5344CB8AC3E}">
        <p14:creationId xmlns:p14="http://schemas.microsoft.com/office/powerpoint/2010/main" val="26388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Gewicht / </a:t>
            </a:r>
            <a:r>
              <a:rPr lang="de-DE" dirty="0" err="1"/>
              <a:t>weight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/ Part </a:t>
            </a:r>
            <a:r>
              <a:rPr lang="de-DE" dirty="0" err="1"/>
              <a:t>numbers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hyperlink" Target="mailto:office@remus-sebring.com" TargetMode="Externa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C478D-5277-5043-B96F-6EFD9DAE5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GmbH., Dr.-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Niederdorfer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-Straße 25, 8572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Bärnbach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0"/>
              </a:rPr>
              <a:t>office@remus-sebring.com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| Member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REMUS-SEBRING Group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E427E25-62A5-2A4E-AC13-E7D14B7E5DD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1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707E9A-2948-CB47-848C-792BB5A88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Ducati</a:t>
            </a:r>
            <a:r>
              <a:rPr lang="de-DE" dirty="0"/>
              <a:t> Monster 821 Modell 2018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555A9-A444-CA4B-966D-C048B79D5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13/2018</a:t>
            </a:r>
          </a:p>
        </p:txBody>
      </p:sp>
    </p:spTree>
    <p:extLst>
      <p:ext uri="{BB962C8B-B14F-4D97-AF65-F5344CB8AC3E}">
        <p14:creationId xmlns:p14="http://schemas.microsoft.com/office/powerpoint/2010/main" val="194651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Ducati</a:t>
            </a:r>
            <a:r>
              <a:rPr lang="de-AT" dirty="0"/>
              <a:t> Monster 821 Mod. 2018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29005" y="913720"/>
            <a:ext cx="10799763" cy="540000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r="15300"/>
          <a:stretch>
            <a:fillRect/>
          </a:stretch>
        </p:blipFill>
        <p:spPr>
          <a:xfrm>
            <a:off x="3695700" y="1579563"/>
            <a:ext cx="5159375" cy="4183062"/>
          </a:xfrm>
        </p:spPr>
      </p:pic>
    </p:spTree>
    <p:extLst>
      <p:ext uri="{BB962C8B-B14F-4D97-AF65-F5344CB8AC3E}">
        <p14:creationId xmlns:p14="http://schemas.microsoft.com/office/powerpoint/2010/main" val="309795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Ducati</a:t>
            </a:r>
            <a:r>
              <a:rPr lang="de-AT" dirty="0"/>
              <a:t> Monster 821 Mod. 2018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3" r="35518"/>
          <a:stretch/>
        </p:blipFill>
        <p:spPr>
          <a:xfrm>
            <a:off x="9063025" y="1772462"/>
            <a:ext cx="2330514" cy="4234656"/>
          </a:xfrm>
        </p:spPr>
      </p:pic>
      <p:pic>
        <p:nvPicPr>
          <p:cNvPr id="4" name="Bildplatzhalt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t="8043" r="23051" b="2890"/>
          <a:stretch/>
        </p:blipFill>
        <p:spPr>
          <a:xfrm>
            <a:off x="720000" y="1772462"/>
            <a:ext cx="4563374" cy="4234656"/>
          </a:xfrm>
        </p:spPr>
      </p:pic>
      <p:pic>
        <p:nvPicPr>
          <p:cNvPr id="8" name="Bildplatzhalter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r="3588"/>
          <a:stretch>
            <a:fillRect/>
          </a:stretch>
        </p:blipFill>
        <p:spPr>
          <a:xfrm>
            <a:off x="5357702" y="2005212"/>
            <a:ext cx="3620873" cy="2194295"/>
          </a:xfr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FF00CEC-5D95-EC48-BF71-77DE924A9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7110"/>
              </p:ext>
            </p:extLst>
          </p:nvPr>
        </p:nvGraphicFramePr>
        <p:xfrm>
          <a:off x="5367824" y="4526331"/>
          <a:ext cx="3603648" cy="116161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005411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758893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839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810">
                <a:tc rowSpan="2">
                  <a:txBody>
                    <a:bodyPr/>
                    <a:lstStyle/>
                    <a:p>
                      <a:pPr algn="l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Beschreibung /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Serie / stock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189781"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Verbindungsrohr /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connecting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tube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6,0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0,6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920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 /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1,7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43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Ducati</a:t>
            </a:r>
            <a:r>
              <a:rPr lang="de-AT" dirty="0"/>
              <a:t> Monster 821 Mod. 2018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- </a:t>
            </a:r>
            <a:r>
              <a:rPr lang="de-AT" dirty="0"/>
              <a:t>Slip on EG/ABE/EEC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12578" r="8046" b="8302"/>
          <a:stretch/>
        </p:blipFill>
        <p:spPr>
          <a:xfrm>
            <a:off x="439386" y="1440000"/>
            <a:ext cx="6753547" cy="43479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4088" r="8580" b="7296"/>
          <a:stretch/>
        </p:blipFill>
        <p:spPr>
          <a:xfrm>
            <a:off x="7508438" y="3613992"/>
            <a:ext cx="4011325" cy="25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Ducati</a:t>
            </a:r>
            <a:r>
              <a:rPr lang="de-AT" dirty="0"/>
              <a:t> Monster 821 Mod. 2018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33736" y="900000"/>
            <a:ext cx="10799763" cy="540000"/>
          </a:xfrm>
        </p:spPr>
        <p:txBody>
          <a:bodyPr>
            <a:noAutofit/>
          </a:bodyPr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- </a:t>
            </a:r>
            <a:r>
              <a:rPr lang="de-AT" dirty="0"/>
              <a:t>Slip on </a:t>
            </a:r>
            <a:r>
              <a:rPr lang="de-DE" dirty="0"/>
              <a:t>KEINE (EG-) GENEHMIGUNG / NO (EC-) APPROVAL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5" y="1656000"/>
            <a:ext cx="6685390" cy="41236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89" y="3769743"/>
            <a:ext cx="4181046" cy="26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Ducati</a:t>
            </a:r>
            <a:r>
              <a:rPr lang="de-AT" dirty="0"/>
              <a:t> Monster 821 Mod. 2018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80541"/>
              </p:ext>
            </p:extLst>
          </p:nvPr>
        </p:nvGraphicFramePr>
        <p:xfrm>
          <a:off x="611880" y="1454407"/>
          <a:ext cx="11016000" cy="2138208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1701561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613140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043796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173192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906877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437088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l"/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Monster</a:t>
                      </a:r>
                      <a:r>
                        <a:rPr lang="de-DE" sz="1000" b="1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821</a:t>
                      </a:r>
                    </a:p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MH, 80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kW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(Euro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</a:p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Verbindungsrohr mit Kat.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connecting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incl.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0115 155218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292,00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Verbindungsrohr ohne Kat.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connecting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0105 155218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101,00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HYPERCONE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HYPERCONE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6782 100465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426,00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HYPERCONE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HYPERCONE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6783 100465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426,00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410">
                <a:tc gridSpan="10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                                                                                                                                                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Errors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6C2929C-4E42-D24D-A2DC-FF495C5D0252}"/>
              </a:ext>
            </a:extLst>
          </p:cNvPr>
          <p:cNvSpPr txBox="1">
            <a:spLocks/>
          </p:cNvSpPr>
          <p:nvPr/>
        </p:nvSpPr>
        <p:spPr>
          <a:xfrm>
            <a:off x="611880" y="3960250"/>
            <a:ext cx="10799763" cy="242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Artikelnummer / Part </a:t>
            </a:r>
            <a:r>
              <a:rPr lang="de-DE" dirty="0" err="1"/>
              <a:t>number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66108"/>
              </p:ext>
            </p:extLst>
          </p:nvPr>
        </p:nvGraphicFramePr>
        <p:xfrm>
          <a:off x="611881" y="4354396"/>
          <a:ext cx="11015999" cy="1687396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121433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473944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406238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1462393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731524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966342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690687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556996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Monster</a:t>
                      </a:r>
                      <a:r>
                        <a:rPr lang="de-DE" sz="1000" b="1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821</a:t>
                      </a:r>
                    </a:p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MH, 80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kW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(Euro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4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</a:p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</a:t>
                      </a:r>
                    </a:p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on (Schalldämpfer mit VBR) inkl. Kat.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on (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connecting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 incl.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HYPERCONE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156782 155218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718,00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on (Schalldämpfer mit VBR) ohne Kat.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on (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connecting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tube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HYPERCONE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056783 155218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527,00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                                                                                                                                                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Errors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6C2929C-4E42-D24D-A2DC-FF495C5D0252}"/>
              </a:ext>
            </a:extLst>
          </p:cNvPr>
          <p:cNvSpPr txBox="1">
            <a:spLocks/>
          </p:cNvSpPr>
          <p:nvPr/>
        </p:nvSpPr>
        <p:spPr>
          <a:xfrm>
            <a:off x="611881" y="1090568"/>
            <a:ext cx="10799763" cy="2143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Artikelnummer im Detail / Part </a:t>
            </a:r>
            <a:r>
              <a:rPr lang="de-DE" dirty="0" err="1"/>
              <a:t>number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55679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398</Words>
  <Application>Microsoft Macintosh PowerPoint</Application>
  <PresentationFormat>Breitbild</PresentationFormat>
  <Paragraphs>99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PowerPoint-Präsentation</vt:lpstr>
      <vt:lpstr>Ducati Monster 821 Mod. 2018</vt:lpstr>
      <vt:lpstr>Ducati Monster 821 Mod. 2018</vt:lpstr>
      <vt:lpstr>Ducati Monster 821 Mod. 2018</vt:lpstr>
      <vt:lpstr>Ducati Monster 821 Mod. 2018</vt:lpstr>
      <vt:lpstr>Ducati Monster 821 Mod. 2018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Benjamin Druck</cp:lastModifiedBy>
  <cp:revision>129</cp:revision>
  <cp:lastPrinted>2018-07-12T14:55:14Z</cp:lastPrinted>
  <dcterms:created xsi:type="dcterms:W3CDTF">2018-04-10T08:16:24Z</dcterms:created>
  <dcterms:modified xsi:type="dcterms:W3CDTF">2018-07-12T14:55:20Z</dcterms:modified>
</cp:coreProperties>
</file>