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0"/>
  </p:notesMasterIdLst>
  <p:handoutMasterIdLst>
    <p:handoutMasterId r:id="rId11"/>
  </p:handoutMasterIdLst>
  <p:sldIdLst>
    <p:sldId id="256" r:id="rId2"/>
    <p:sldId id="281" r:id="rId3"/>
    <p:sldId id="282" r:id="rId4"/>
    <p:sldId id="286" r:id="rId5"/>
    <p:sldId id="284" r:id="rId6"/>
    <p:sldId id="280" r:id="rId7"/>
    <p:sldId id="287" r:id="rId8"/>
    <p:sldId id="260" r:id="rId9"/>
  </p:sldIdLst>
  <p:sldSz cx="9144000" cy="6858000" type="screen4x3"/>
  <p:notesSz cx="6735763" cy="9866313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08" userDrawn="1">
          <p15:clr>
            <a:srgbClr val="A4A3A4"/>
          </p15:clr>
        </p15:guide>
        <p15:guide id="2" pos="2122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ittlere Formatvorlage 2 - Akz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85BE263C-DBD7-4A20-BB59-AAB30ACAA65A}" styleName="Mittlere Formatvorlage 3 - Akz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123" autoAdjust="0"/>
    <p:restoredTop sz="94541" autoAdjust="0"/>
  </p:normalViewPr>
  <p:slideViewPr>
    <p:cSldViewPr>
      <p:cViewPr>
        <p:scale>
          <a:sx n="141" d="100"/>
          <a:sy n="141" d="100"/>
        </p:scale>
        <p:origin x="128" y="-52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92" d="100"/>
          <a:sy n="92" d="100"/>
        </p:scale>
        <p:origin x="-2880" y="-102"/>
      </p:cViewPr>
      <p:guideLst>
        <p:guide orient="horz" pos="3108"/>
        <p:guide pos="2122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3" y="1"/>
            <a:ext cx="2918830" cy="493315"/>
          </a:xfrm>
          <a:prstGeom prst="rect">
            <a:avLst/>
          </a:prstGeom>
        </p:spPr>
        <p:txBody>
          <a:bodyPr vert="horz" lIns="91417" tIns="45709" rIns="91417" bIns="45709" rtlCol="0"/>
          <a:lstStyle>
            <a:lvl1pPr algn="l">
              <a:defRPr sz="1200"/>
            </a:lvl1pPr>
          </a:lstStyle>
          <a:p>
            <a:endParaRPr lang="de-AT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15375" y="1"/>
            <a:ext cx="2918830" cy="493315"/>
          </a:xfrm>
          <a:prstGeom prst="rect">
            <a:avLst/>
          </a:prstGeom>
        </p:spPr>
        <p:txBody>
          <a:bodyPr vert="horz" lIns="91417" tIns="45709" rIns="91417" bIns="45709" rtlCol="0"/>
          <a:lstStyle>
            <a:lvl1pPr algn="r">
              <a:defRPr sz="1200"/>
            </a:lvl1pPr>
          </a:lstStyle>
          <a:p>
            <a:fld id="{10A060F7-3BA0-4DFA-97E3-0AD49DA18FF5}" type="datetimeFigureOut">
              <a:rPr lang="de-AT" smtClean="0"/>
              <a:pPr/>
              <a:t>08.03.18</a:t>
            </a:fld>
            <a:endParaRPr lang="de-AT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3" y="9371286"/>
            <a:ext cx="2918830" cy="493315"/>
          </a:xfrm>
          <a:prstGeom prst="rect">
            <a:avLst/>
          </a:prstGeom>
        </p:spPr>
        <p:txBody>
          <a:bodyPr vert="horz" lIns="91417" tIns="45709" rIns="91417" bIns="45709" rtlCol="0" anchor="b"/>
          <a:lstStyle>
            <a:lvl1pPr algn="l">
              <a:defRPr sz="1200"/>
            </a:lvl1pPr>
          </a:lstStyle>
          <a:p>
            <a:endParaRPr lang="de-AT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15375" y="9371286"/>
            <a:ext cx="2918830" cy="493315"/>
          </a:xfrm>
          <a:prstGeom prst="rect">
            <a:avLst/>
          </a:prstGeom>
        </p:spPr>
        <p:txBody>
          <a:bodyPr vert="horz" lIns="91417" tIns="45709" rIns="91417" bIns="45709" rtlCol="0" anchor="b"/>
          <a:lstStyle>
            <a:lvl1pPr algn="r">
              <a:defRPr sz="1200"/>
            </a:lvl1pPr>
          </a:lstStyle>
          <a:p>
            <a:fld id="{1AC34076-4295-40CA-B983-879A7E7E1FB4}" type="slidenum">
              <a:rPr lang="de-AT" smtClean="0"/>
              <a:pPr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90863374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3" y="1"/>
            <a:ext cx="2918830" cy="493315"/>
          </a:xfrm>
          <a:prstGeom prst="rect">
            <a:avLst/>
          </a:prstGeom>
        </p:spPr>
        <p:txBody>
          <a:bodyPr vert="horz" lIns="91417" tIns="45709" rIns="91417" bIns="45709" rtlCol="0"/>
          <a:lstStyle>
            <a:lvl1pPr algn="l">
              <a:defRPr sz="1200"/>
            </a:lvl1pPr>
          </a:lstStyle>
          <a:p>
            <a:endParaRPr lang="de-AT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15375" y="1"/>
            <a:ext cx="2918830" cy="493315"/>
          </a:xfrm>
          <a:prstGeom prst="rect">
            <a:avLst/>
          </a:prstGeom>
        </p:spPr>
        <p:txBody>
          <a:bodyPr vert="horz" lIns="91417" tIns="45709" rIns="91417" bIns="45709" rtlCol="0"/>
          <a:lstStyle>
            <a:lvl1pPr algn="r">
              <a:defRPr sz="1200"/>
            </a:lvl1pPr>
          </a:lstStyle>
          <a:p>
            <a:fld id="{1B893688-4F2D-4E90-A677-0601FC264191}" type="datetimeFigureOut">
              <a:rPr lang="de-AT" smtClean="0"/>
              <a:pPr/>
              <a:t>08.03.18</a:t>
            </a:fld>
            <a:endParaRPr lang="de-AT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901700" y="739775"/>
            <a:ext cx="4932363" cy="37004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17" tIns="45709" rIns="91417" bIns="45709" rtlCol="0" anchor="ctr"/>
          <a:lstStyle/>
          <a:p>
            <a:endParaRPr lang="de-AT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73577" y="4686499"/>
            <a:ext cx="5388610" cy="4439841"/>
          </a:xfrm>
          <a:prstGeom prst="rect">
            <a:avLst/>
          </a:prstGeom>
        </p:spPr>
        <p:txBody>
          <a:bodyPr vert="horz" lIns="91417" tIns="45709" rIns="91417" bIns="45709" rtlCol="0">
            <a:normAutofit/>
          </a:bodyPr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3" y="9371286"/>
            <a:ext cx="2918830" cy="493315"/>
          </a:xfrm>
          <a:prstGeom prst="rect">
            <a:avLst/>
          </a:prstGeom>
        </p:spPr>
        <p:txBody>
          <a:bodyPr vert="horz" lIns="91417" tIns="45709" rIns="91417" bIns="45709" rtlCol="0" anchor="b"/>
          <a:lstStyle>
            <a:lvl1pPr algn="l">
              <a:defRPr sz="1200"/>
            </a:lvl1pPr>
          </a:lstStyle>
          <a:p>
            <a:endParaRPr lang="de-AT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15375" y="9371286"/>
            <a:ext cx="2918830" cy="493315"/>
          </a:xfrm>
          <a:prstGeom prst="rect">
            <a:avLst/>
          </a:prstGeom>
        </p:spPr>
        <p:txBody>
          <a:bodyPr vert="horz" lIns="91417" tIns="45709" rIns="91417" bIns="45709" rtlCol="0" anchor="b"/>
          <a:lstStyle>
            <a:lvl1pPr algn="r">
              <a:defRPr sz="1200"/>
            </a:lvl1pPr>
          </a:lstStyle>
          <a:p>
            <a:fld id="{CBF26D3F-795B-4CDC-8FD7-16ED12CCF850}" type="slidenum">
              <a:rPr lang="de-AT" smtClean="0"/>
              <a:pPr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8091231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AT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F26D3F-795B-4CDC-8FD7-16ED12CCF850}" type="slidenum">
              <a:rPr lang="de-AT" smtClean="0"/>
              <a:pPr/>
              <a:t>6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42099900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AT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F26D3F-795B-4CDC-8FD7-16ED12CCF850}" type="slidenum">
              <a:rPr lang="de-AT" smtClean="0"/>
              <a:pPr/>
              <a:t>7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4122720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platzhalter 14"/>
          <p:cNvSpPr>
            <a:spLocks noGrp="1"/>
          </p:cNvSpPr>
          <p:nvPr>
            <p:ph type="body" sz="quarter" idx="10"/>
          </p:nvPr>
        </p:nvSpPr>
        <p:spPr>
          <a:xfrm>
            <a:off x="4067944" y="5661025"/>
            <a:ext cx="4968106" cy="431800"/>
          </a:xfrm>
          <a:prstGeom prst="rect">
            <a:avLst/>
          </a:prstGeom>
        </p:spPr>
        <p:txBody>
          <a:bodyPr/>
          <a:lstStyle>
            <a:lvl2pPr>
              <a:buNone/>
              <a:defRPr/>
            </a:lvl2pPr>
            <a:lvl3pPr>
              <a:buNone/>
              <a:defRPr/>
            </a:lvl3pPr>
            <a:lvl4pPr algn="r">
              <a:buNone/>
              <a:defRPr sz="1800" b="1"/>
            </a:lvl4pPr>
          </a:lstStyle>
          <a:p>
            <a:pPr lvl="3"/>
            <a:endParaRPr lang="de-AT" dirty="0"/>
          </a:p>
        </p:txBody>
      </p:sp>
      <p:sp>
        <p:nvSpPr>
          <p:cNvPr id="17" name="Bildplatzhalter 16"/>
          <p:cNvSpPr>
            <a:spLocks noGrp="1"/>
          </p:cNvSpPr>
          <p:nvPr>
            <p:ph type="pic" sz="quarter" idx="11"/>
          </p:nvPr>
        </p:nvSpPr>
        <p:spPr>
          <a:xfrm>
            <a:off x="2699792" y="1988840"/>
            <a:ext cx="4248150" cy="3600450"/>
          </a:xfrm>
          <a:prstGeom prst="rect">
            <a:avLst/>
          </a:prstGeom>
        </p:spPr>
        <p:txBody>
          <a:bodyPr/>
          <a:lstStyle/>
          <a:p>
            <a:endParaRPr lang="de-AT"/>
          </a:p>
        </p:txBody>
      </p:sp>
      <p:sp>
        <p:nvSpPr>
          <p:cNvPr id="5" name="Textplatzhalter 18"/>
          <p:cNvSpPr>
            <a:spLocks noGrp="1"/>
          </p:cNvSpPr>
          <p:nvPr>
            <p:ph type="body" sz="quarter" idx="13"/>
          </p:nvPr>
        </p:nvSpPr>
        <p:spPr>
          <a:xfrm>
            <a:off x="4067944" y="1340768"/>
            <a:ext cx="4825900" cy="503238"/>
          </a:xfrm>
          <a:prstGeom prst="rect">
            <a:avLst/>
          </a:prstGeom>
        </p:spPr>
        <p:txBody>
          <a:bodyPr/>
          <a:lstStyle>
            <a:lvl2pPr algn="r">
              <a:buNone/>
              <a:defRPr sz="1800" b="1"/>
            </a:lvl2pPr>
          </a:lstStyle>
          <a:p>
            <a:pPr lvl="1"/>
            <a:endParaRPr lang="de-AT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Bildplatzhalter 12"/>
          <p:cNvSpPr>
            <a:spLocks noGrp="1"/>
          </p:cNvSpPr>
          <p:nvPr>
            <p:ph type="pic" sz="quarter" idx="10"/>
          </p:nvPr>
        </p:nvSpPr>
        <p:spPr>
          <a:xfrm>
            <a:off x="611560" y="2060848"/>
            <a:ext cx="3311525" cy="3024188"/>
          </a:xfrm>
          <a:prstGeom prst="rect">
            <a:avLst/>
          </a:prstGeom>
        </p:spPr>
        <p:txBody>
          <a:bodyPr/>
          <a:lstStyle/>
          <a:p>
            <a:endParaRPr lang="de-AT"/>
          </a:p>
        </p:txBody>
      </p:sp>
      <p:sp>
        <p:nvSpPr>
          <p:cNvPr id="15" name="Bildplatzhalter 14"/>
          <p:cNvSpPr>
            <a:spLocks noGrp="1"/>
          </p:cNvSpPr>
          <p:nvPr>
            <p:ph type="pic" sz="quarter" idx="11"/>
          </p:nvPr>
        </p:nvSpPr>
        <p:spPr>
          <a:xfrm>
            <a:off x="6732240" y="2060848"/>
            <a:ext cx="2160587" cy="3384550"/>
          </a:xfrm>
          <a:prstGeom prst="rect">
            <a:avLst/>
          </a:prstGeom>
        </p:spPr>
        <p:txBody>
          <a:bodyPr/>
          <a:lstStyle/>
          <a:p>
            <a:endParaRPr lang="de-AT"/>
          </a:p>
        </p:txBody>
      </p:sp>
      <p:sp>
        <p:nvSpPr>
          <p:cNvPr id="17" name="Bildplatzhalter 16"/>
          <p:cNvSpPr>
            <a:spLocks noGrp="1"/>
          </p:cNvSpPr>
          <p:nvPr>
            <p:ph type="pic" sz="quarter" idx="12"/>
          </p:nvPr>
        </p:nvSpPr>
        <p:spPr>
          <a:xfrm>
            <a:off x="4283969" y="4149080"/>
            <a:ext cx="2016820" cy="1296045"/>
          </a:xfrm>
          <a:prstGeom prst="rect">
            <a:avLst/>
          </a:prstGeom>
        </p:spPr>
        <p:txBody>
          <a:bodyPr/>
          <a:lstStyle/>
          <a:p>
            <a:endParaRPr lang="de-AT"/>
          </a:p>
        </p:txBody>
      </p:sp>
      <p:sp>
        <p:nvSpPr>
          <p:cNvPr id="19" name="Textplatzhalter 18"/>
          <p:cNvSpPr>
            <a:spLocks noGrp="1"/>
          </p:cNvSpPr>
          <p:nvPr>
            <p:ph type="body" sz="quarter" idx="13"/>
          </p:nvPr>
        </p:nvSpPr>
        <p:spPr>
          <a:xfrm>
            <a:off x="4067944" y="1340768"/>
            <a:ext cx="4825900" cy="503238"/>
          </a:xfrm>
          <a:prstGeom prst="rect">
            <a:avLst/>
          </a:prstGeom>
        </p:spPr>
        <p:txBody>
          <a:bodyPr/>
          <a:lstStyle>
            <a:lvl2pPr algn="r">
              <a:buNone/>
              <a:defRPr sz="1800" b="1"/>
            </a:lvl2pPr>
          </a:lstStyle>
          <a:p>
            <a:pPr lvl="1"/>
            <a:endParaRPr lang="de-AT" dirty="0"/>
          </a:p>
        </p:txBody>
      </p:sp>
      <p:sp>
        <p:nvSpPr>
          <p:cNvPr id="21" name="Textplatzhalter 20"/>
          <p:cNvSpPr>
            <a:spLocks noGrp="1"/>
          </p:cNvSpPr>
          <p:nvPr>
            <p:ph type="body" sz="quarter" idx="14"/>
          </p:nvPr>
        </p:nvSpPr>
        <p:spPr>
          <a:xfrm>
            <a:off x="1619250" y="5661248"/>
            <a:ext cx="5905500" cy="288925"/>
          </a:xfrm>
          <a:prstGeom prst="rect">
            <a:avLst/>
          </a:prstGeom>
        </p:spPr>
        <p:txBody>
          <a:bodyPr/>
          <a:lstStyle>
            <a:lvl1pPr>
              <a:defRPr sz="1100"/>
            </a:lvl1pPr>
            <a:lvl2pPr>
              <a:defRPr sz="1100"/>
            </a:lvl2pPr>
            <a:lvl3pPr>
              <a:defRPr sz="110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endParaRPr lang="de-AT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Bildplatzhalter 10"/>
          <p:cNvSpPr>
            <a:spLocks noGrp="1"/>
          </p:cNvSpPr>
          <p:nvPr>
            <p:ph type="pic" sz="quarter" idx="10"/>
          </p:nvPr>
        </p:nvSpPr>
        <p:spPr>
          <a:xfrm>
            <a:off x="1619672" y="1988840"/>
            <a:ext cx="5832475" cy="3743325"/>
          </a:xfrm>
          <a:prstGeom prst="rect">
            <a:avLst/>
          </a:prstGeom>
        </p:spPr>
        <p:txBody>
          <a:bodyPr/>
          <a:lstStyle/>
          <a:p>
            <a:endParaRPr lang="de-AT" dirty="0"/>
          </a:p>
        </p:txBody>
      </p:sp>
      <p:sp>
        <p:nvSpPr>
          <p:cNvPr id="15" name="Textplatzhalter 14"/>
          <p:cNvSpPr>
            <a:spLocks noGrp="1"/>
          </p:cNvSpPr>
          <p:nvPr>
            <p:ph type="body" sz="quarter" idx="12"/>
          </p:nvPr>
        </p:nvSpPr>
        <p:spPr>
          <a:xfrm>
            <a:off x="5724128" y="5733256"/>
            <a:ext cx="3240088" cy="432246"/>
          </a:xfrm>
          <a:prstGeom prst="rect">
            <a:avLst/>
          </a:prstGeom>
        </p:spPr>
        <p:txBody>
          <a:bodyPr/>
          <a:lstStyle>
            <a:lvl1pPr>
              <a:buNone/>
              <a:defRPr sz="1100"/>
            </a:lvl1pPr>
          </a:lstStyle>
          <a:p>
            <a:pPr lvl="0"/>
            <a:endParaRPr lang="de-AT" dirty="0"/>
          </a:p>
        </p:txBody>
      </p:sp>
      <p:sp>
        <p:nvSpPr>
          <p:cNvPr id="5" name="Textplatzhalter 18"/>
          <p:cNvSpPr>
            <a:spLocks noGrp="1"/>
          </p:cNvSpPr>
          <p:nvPr>
            <p:ph type="body" sz="quarter" idx="13"/>
          </p:nvPr>
        </p:nvSpPr>
        <p:spPr>
          <a:xfrm>
            <a:off x="5220072" y="1340768"/>
            <a:ext cx="3673772" cy="503238"/>
          </a:xfrm>
          <a:prstGeom prst="rect">
            <a:avLst/>
          </a:prstGeom>
        </p:spPr>
        <p:txBody>
          <a:bodyPr/>
          <a:lstStyle>
            <a:lvl2pPr algn="r">
              <a:buNone/>
              <a:defRPr sz="1800" b="1"/>
            </a:lvl2pPr>
          </a:lstStyle>
          <a:p>
            <a:pPr lvl="1"/>
            <a:endParaRPr lang="de-AT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abellenplatzhalter 12"/>
          <p:cNvSpPr>
            <a:spLocks noGrp="1"/>
          </p:cNvSpPr>
          <p:nvPr>
            <p:ph type="tbl" sz="quarter" idx="11"/>
          </p:nvPr>
        </p:nvSpPr>
        <p:spPr>
          <a:xfrm>
            <a:off x="179512" y="1844824"/>
            <a:ext cx="8856662" cy="3240088"/>
          </a:xfrm>
          <a:prstGeom prst="rect">
            <a:avLst/>
          </a:prstGeom>
        </p:spPr>
        <p:txBody>
          <a:bodyPr/>
          <a:lstStyle/>
          <a:p>
            <a:endParaRPr lang="de-AT"/>
          </a:p>
        </p:txBody>
      </p:sp>
      <p:sp>
        <p:nvSpPr>
          <p:cNvPr id="4" name="Textplatzhalter 18"/>
          <p:cNvSpPr>
            <a:spLocks noGrp="1"/>
          </p:cNvSpPr>
          <p:nvPr>
            <p:ph type="body" sz="quarter" idx="13"/>
          </p:nvPr>
        </p:nvSpPr>
        <p:spPr>
          <a:xfrm>
            <a:off x="4427984" y="1340768"/>
            <a:ext cx="4465860" cy="503238"/>
          </a:xfrm>
          <a:prstGeom prst="rect">
            <a:avLst/>
          </a:prstGeom>
        </p:spPr>
        <p:txBody>
          <a:bodyPr/>
          <a:lstStyle>
            <a:lvl2pPr algn="r">
              <a:buNone/>
              <a:defRPr sz="1800" b="1"/>
            </a:lvl2pPr>
          </a:lstStyle>
          <a:p>
            <a:pPr lvl="1"/>
            <a:endParaRPr lang="de-AT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m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abellenplatzhalter 12"/>
          <p:cNvSpPr>
            <a:spLocks noGrp="1"/>
          </p:cNvSpPr>
          <p:nvPr>
            <p:ph type="tbl" sz="quarter" idx="11"/>
          </p:nvPr>
        </p:nvSpPr>
        <p:spPr>
          <a:xfrm>
            <a:off x="179512" y="1844824"/>
            <a:ext cx="8856662" cy="3240088"/>
          </a:xfrm>
          <a:prstGeom prst="rect">
            <a:avLst/>
          </a:prstGeom>
        </p:spPr>
        <p:txBody>
          <a:bodyPr/>
          <a:lstStyle/>
          <a:p>
            <a:endParaRPr lang="de-AT"/>
          </a:p>
        </p:txBody>
      </p:sp>
      <p:sp>
        <p:nvSpPr>
          <p:cNvPr id="4" name="Textplatzhalter 18"/>
          <p:cNvSpPr>
            <a:spLocks noGrp="1"/>
          </p:cNvSpPr>
          <p:nvPr>
            <p:ph type="body" sz="quarter" idx="13"/>
          </p:nvPr>
        </p:nvSpPr>
        <p:spPr>
          <a:xfrm>
            <a:off x="4211960" y="1340768"/>
            <a:ext cx="4681884" cy="503238"/>
          </a:xfrm>
          <a:prstGeom prst="rect">
            <a:avLst/>
          </a:prstGeom>
        </p:spPr>
        <p:txBody>
          <a:bodyPr/>
          <a:lstStyle>
            <a:lvl2pPr algn="r">
              <a:buNone/>
              <a:defRPr sz="1800" b="1"/>
            </a:lvl2pPr>
          </a:lstStyle>
          <a:p>
            <a:pPr lvl="1"/>
            <a:endParaRPr lang="de-AT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fik 6" descr="BANNER_1.jpg"/>
          <p:cNvPicPr>
            <a:picLocks noChangeAspect="1"/>
          </p:cNvPicPr>
          <p:nvPr userDrawn="1"/>
        </p:nvPicPr>
        <p:blipFill>
          <a:blip r:embed="rId7" cstate="print"/>
          <a:stretch>
            <a:fillRect/>
          </a:stretch>
        </p:blipFill>
        <p:spPr>
          <a:xfrm>
            <a:off x="0" y="0"/>
            <a:ext cx="9144000" cy="1470660"/>
          </a:xfrm>
          <a:prstGeom prst="rect">
            <a:avLst/>
          </a:prstGeom>
        </p:spPr>
      </p:pic>
      <p:pic>
        <p:nvPicPr>
          <p:cNvPr id="4" name="Picture 2" descr="C:\Users\benjamin.druck\Desktop\PP\newsletter_footer_black2.jpg"/>
          <p:cNvPicPr>
            <a:picLocks noChangeAspect="1" noChangeArrowheads="1"/>
          </p:cNvPicPr>
          <p:nvPr userDrawn="1"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0" y="6050280"/>
            <a:ext cx="9144001" cy="807720"/>
          </a:xfrm>
          <a:prstGeom prst="rect">
            <a:avLst/>
          </a:prstGeom>
          <a:noFill/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tif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fik 6">
            <a:extLst>
              <a:ext uri="{FF2B5EF4-FFF2-40B4-BE49-F238E27FC236}">
                <a16:creationId xmlns:a16="http://schemas.microsoft.com/office/drawing/2014/main" id="{1D184C16-DDF9-1B49-A744-AE69FE4CDEF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609"/>
          <a:stretch/>
        </p:blipFill>
        <p:spPr>
          <a:xfrm>
            <a:off x="0" y="1916832"/>
            <a:ext cx="9144000" cy="4084680"/>
          </a:xfrm>
          <a:prstGeom prst="rect">
            <a:avLst/>
          </a:prstGeom>
        </p:spPr>
      </p:pic>
      <p:sp>
        <p:nvSpPr>
          <p:cNvPr id="4" name="Textplatzhalt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algn="r">
              <a:buNone/>
            </a:pPr>
            <a:r>
              <a:rPr lang="de-AT" sz="1800" dirty="0"/>
              <a:t>BIKE INFO 05/2018</a:t>
            </a:r>
          </a:p>
        </p:txBody>
      </p:sp>
      <p:sp>
        <p:nvSpPr>
          <p:cNvPr id="2" name="Textplatzhalter 1"/>
          <p:cNvSpPr>
            <a:spLocks noGrp="1"/>
          </p:cNvSpPr>
          <p:nvPr>
            <p:ph type="body" sz="quarter" idx="10"/>
          </p:nvPr>
        </p:nvSpPr>
        <p:spPr>
          <a:xfrm>
            <a:off x="1188988" y="5660096"/>
            <a:ext cx="7704856" cy="431576"/>
          </a:xfrm>
        </p:spPr>
        <p:txBody>
          <a:bodyPr/>
          <a:lstStyle/>
          <a:p>
            <a:pPr>
              <a:buNone/>
            </a:pPr>
            <a:r>
              <a:rPr lang="de-AT" sz="2400" b="1" dirty="0"/>
              <a:t>Harley-Davidson </a:t>
            </a:r>
            <a:r>
              <a:rPr lang="de-AT" sz="2400" b="1" dirty="0" err="1"/>
              <a:t>Sportster</a:t>
            </a:r>
            <a:r>
              <a:rPr lang="de-AT" sz="2400" b="1" dirty="0"/>
              <a:t> 1200 / </a:t>
            </a:r>
            <a:r>
              <a:rPr lang="de-AT" sz="2400" b="1" dirty="0" err="1"/>
              <a:t>Sportster</a:t>
            </a:r>
            <a:r>
              <a:rPr lang="de-AT" sz="2400" b="1" dirty="0"/>
              <a:t> 883 Mod. 2018</a:t>
            </a:r>
          </a:p>
        </p:txBody>
      </p:sp>
      <p:sp>
        <p:nvSpPr>
          <p:cNvPr id="8" name="Parallelogramm 7">
            <a:extLst>
              <a:ext uri="{FF2B5EF4-FFF2-40B4-BE49-F238E27FC236}">
                <a16:creationId xmlns:a16="http://schemas.microsoft.com/office/drawing/2014/main" id="{05F83348-469B-BD4D-8BBC-836FE525F6A2}"/>
              </a:ext>
            </a:extLst>
          </p:cNvPr>
          <p:cNvSpPr/>
          <p:nvPr/>
        </p:nvSpPr>
        <p:spPr>
          <a:xfrm>
            <a:off x="-512875" y="1601021"/>
            <a:ext cx="2996643" cy="1611955"/>
          </a:xfrm>
          <a:prstGeom prst="parallelogram">
            <a:avLst/>
          </a:prstGeom>
          <a:solidFill>
            <a:srgbClr val="FF0000"/>
          </a:solidFill>
          <a:ln>
            <a:solidFill>
              <a:srgbClr val="FF0000"/>
            </a:solidFill>
          </a:ln>
          <a:effectLst>
            <a:outerShdw blurRad="114300" dist="50800" dir="5400000" algn="ctr" rotWithShape="0">
              <a:srgbClr val="000000">
                <a:alpha val="39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42AD0BD1-C7B7-354C-BE20-477925D20CE9}"/>
              </a:ext>
            </a:extLst>
          </p:cNvPr>
          <p:cNvSpPr txBox="1"/>
          <p:nvPr/>
        </p:nvSpPr>
        <p:spPr>
          <a:xfrm>
            <a:off x="-324544" y="1846565"/>
            <a:ext cx="26277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AT" sz="3600" b="1" dirty="0">
                <a:solidFill>
                  <a:schemeClr val="bg1"/>
                </a:solidFill>
              </a:rPr>
              <a:t>+ 2,9 HP</a:t>
            </a:r>
            <a:endParaRPr lang="de-AT" b="1" dirty="0">
              <a:solidFill>
                <a:schemeClr val="bg1"/>
              </a:solidFill>
            </a:endParaRPr>
          </a:p>
        </p:txBody>
      </p:sp>
      <p:sp>
        <p:nvSpPr>
          <p:cNvPr id="11" name="Textfeld 10">
            <a:extLst>
              <a:ext uri="{FF2B5EF4-FFF2-40B4-BE49-F238E27FC236}">
                <a16:creationId xmlns:a16="http://schemas.microsoft.com/office/drawing/2014/main" id="{C05F7C2F-7B7D-6A47-9625-BDE03F3DC1EE}"/>
              </a:ext>
            </a:extLst>
          </p:cNvPr>
          <p:cNvSpPr txBox="1"/>
          <p:nvPr/>
        </p:nvSpPr>
        <p:spPr>
          <a:xfrm>
            <a:off x="-324543" y="2350621"/>
            <a:ext cx="26277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AT" sz="3600" b="1" spc="-150" dirty="0">
                <a:solidFill>
                  <a:schemeClr val="bg1"/>
                </a:solidFill>
              </a:rPr>
              <a:t>+ 4,3 </a:t>
            </a:r>
            <a:r>
              <a:rPr lang="de-AT" sz="3600" b="1" spc="-150" dirty="0" err="1">
                <a:solidFill>
                  <a:schemeClr val="bg1"/>
                </a:solidFill>
              </a:rPr>
              <a:t>Nm</a:t>
            </a:r>
            <a:endParaRPr lang="de-AT" sz="3600" b="1" spc="-150" dirty="0">
              <a:solidFill>
                <a:schemeClr val="bg1"/>
              </a:solidFill>
            </a:endParaRPr>
          </a:p>
        </p:txBody>
      </p:sp>
      <p:sp>
        <p:nvSpPr>
          <p:cNvPr id="12" name="Textfeld 11">
            <a:extLst>
              <a:ext uri="{FF2B5EF4-FFF2-40B4-BE49-F238E27FC236}">
                <a16:creationId xmlns:a16="http://schemas.microsoft.com/office/drawing/2014/main" id="{A6B17ED0-4244-7446-82AD-6920C506AF67}"/>
              </a:ext>
            </a:extLst>
          </p:cNvPr>
          <p:cNvSpPr txBox="1"/>
          <p:nvPr/>
        </p:nvSpPr>
        <p:spPr>
          <a:xfrm>
            <a:off x="-36512" y="1101224"/>
            <a:ext cx="2554920" cy="8156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br>
              <a:rPr lang="de-AT" dirty="0"/>
            </a:br>
            <a:endParaRPr lang="de-AT" dirty="0"/>
          </a:p>
          <a:p>
            <a:r>
              <a:rPr lang="de-AT" sz="1100" dirty="0">
                <a:solidFill>
                  <a:schemeClr val="bg1">
                    <a:lumMod val="95000"/>
                  </a:schemeClr>
                </a:solidFill>
              </a:rPr>
              <a:t> </a:t>
            </a:r>
            <a:r>
              <a:rPr lang="de-AT" sz="1100" b="1" dirty="0">
                <a:solidFill>
                  <a:schemeClr val="bg1">
                    <a:lumMod val="95000"/>
                  </a:schemeClr>
                </a:solidFill>
              </a:rPr>
              <a:t>Harley-Davidson Sportster1200 Mod.18</a:t>
            </a:r>
            <a:endParaRPr lang="de-AT" sz="1100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13" name="Rechteck 12">
            <a:extLst>
              <a:ext uri="{FF2B5EF4-FFF2-40B4-BE49-F238E27FC236}">
                <a16:creationId xmlns:a16="http://schemas.microsoft.com/office/drawing/2014/main" id="{3F372C17-C499-1444-9F3B-6CE5485D9C2C}"/>
              </a:ext>
            </a:extLst>
          </p:cNvPr>
          <p:cNvSpPr/>
          <p:nvPr/>
        </p:nvSpPr>
        <p:spPr>
          <a:xfrm>
            <a:off x="1704292" y="1900339"/>
            <a:ext cx="27443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AT" dirty="0">
                <a:solidFill>
                  <a:srgbClr val="FFFFFF"/>
                </a:solidFill>
                <a:latin typeface="Helvetica" pitchFamily="2" charset="0"/>
              </a:rPr>
              <a:t>*</a:t>
            </a:r>
            <a:endParaRPr lang="de-AT" dirty="0">
              <a:solidFill>
                <a:srgbClr val="FFFFFF"/>
              </a:solidFill>
              <a:effectLst/>
              <a:latin typeface="Helvetica" pitchFamily="2" charset="0"/>
            </a:endParaRPr>
          </a:p>
        </p:txBody>
      </p:sp>
      <p:sp>
        <p:nvSpPr>
          <p:cNvPr id="14" name="Rechteck 13">
            <a:extLst>
              <a:ext uri="{FF2B5EF4-FFF2-40B4-BE49-F238E27FC236}">
                <a16:creationId xmlns:a16="http://schemas.microsoft.com/office/drawing/2014/main" id="{2D4E8A53-8B64-8241-BE30-10A1052EE37B}"/>
              </a:ext>
            </a:extLst>
          </p:cNvPr>
          <p:cNvSpPr/>
          <p:nvPr/>
        </p:nvSpPr>
        <p:spPr>
          <a:xfrm>
            <a:off x="1704292" y="2372375"/>
            <a:ext cx="27443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AT" dirty="0">
                <a:solidFill>
                  <a:srgbClr val="FFFFFF"/>
                </a:solidFill>
                <a:latin typeface="Helvetica" pitchFamily="2" charset="0"/>
              </a:rPr>
              <a:t>*</a:t>
            </a:r>
            <a:endParaRPr lang="de-AT" dirty="0">
              <a:solidFill>
                <a:srgbClr val="FFFFFF"/>
              </a:solidFill>
              <a:effectLst/>
              <a:latin typeface="Helvetica" pitchFamily="2" charset="0"/>
            </a:endParaRPr>
          </a:p>
        </p:txBody>
      </p:sp>
      <p:sp>
        <p:nvSpPr>
          <p:cNvPr id="15" name="Textfeld 14">
            <a:extLst>
              <a:ext uri="{FF2B5EF4-FFF2-40B4-BE49-F238E27FC236}">
                <a16:creationId xmlns:a16="http://schemas.microsoft.com/office/drawing/2014/main" id="{B7082C8B-668E-4F48-A669-2649243C8E7A}"/>
              </a:ext>
            </a:extLst>
          </p:cNvPr>
          <p:cNvSpPr txBox="1"/>
          <p:nvPr/>
        </p:nvSpPr>
        <p:spPr>
          <a:xfrm>
            <a:off x="-360040" y="2966755"/>
            <a:ext cx="262778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100"/>
              </a:spcAft>
            </a:pPr>
            <a:r>
              <a:rPr lang="de-AT" sz="1000" dirty="0">
                <a:solidFill>
                  <a:schemeClr val="bg1"/>
                </a:solidFill>
              </a:rPr>
              <a:t>*bei 4400 U/min | at 4400 </a:t>
            </a:r>
            <a:r>
              <a:rPr lang="de-AT" sz="1000" dirty="0" err="1">
                <a:solidFill>
                  <a:schemeClr val="bg1"/>
                </a:solidFill>
              </a:rPr>
              <a:t>rpm</a:t>
            </a:r>
            <a:endParaRPr lang="de-AT" sz="100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41019" y="1124744"/>
            <a:ext cx="5502981" cy="3096344"/>
          </a:xfrm>
          <a:prstGeom prst="rect">
            <a:avLst/>
          </a:prstGeom>
        </p:spPr>
      </p:pic>
      <p:pic>
        <p:nvPicPr>
          <p:cNvPr id="7" name="Grafik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96752"/>
            <a:ext cx="3419872" cy="5129807"/>
          </a:xfrm>
          <a:prstGeom prst="rect">
            <a:avLst/>
          </a:prstGeom>
        </p:spPr>
      </p:pic>
      <p:sp>
        <p:nvSpPr>
          <p:cNvPr id="2" name="Textplatzhalter 1"/>
          <p:cNvSpPr>
            <a:spLocks noGrp="1"/>
          </p:cNvSpPr>
          <p:nvPr>
            <p:ph type="body" sz="quarter" idx="10"/>
          </p:nvPr>
        </p:nvSpPr>
        <p:spPr>
          <a:xfrm>
            <a:off x="755576" y="5661248"/>
            <a:ext cx="7704856" cy="431576"/>
          </a:xfrm>
        </p:spPr>
        <p:txBody>
          <a:bodyPr/>
          <a:lstStyle/>
          <a:p>
            <a:pPr>
              <a:buNone/>
            </a:pPr>
            <a:r>
              <a:rPr lang="de-AT" sz="2400" b="1" dirty="0"/>
              <a:t>REMUS Komplettanlage 2-1 / REMUS </a:t>
            </a:r>
            <a:r>
              <a:rPr lang="de-AT" sz="2400" b="1" dirty="0" err="1"/>
              <a:t>complete</a:t>
            </a:r>
            <a:r>
              <a:rPr lang="de-AT" sz="2400" b="1" dirty="0"/>
              <a:t> </a:t>
            </a:r>
            <a:r>
              <a:rPr lang="de-AT" sz="2400" b="1" dirty="0" err="1"/>
              <a:t>system</a:t>
            </a:r>
            <a:r>
              <a:rPr lang="de-AT" sz="2400" b="1" dirty="0"/>
              <a:t> 2-1</a:t>
            </a:r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D64E1B16-6384-7948-A099-590073C6AA5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010153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/>
          <p:cNvSpPr>
            <a:spLocks noGrp="1"/>
          </p:cNvSpPr>
          <p:nvPr>
            <p:ph type="body" sz="quarter" idx="10"/>
          </p:nvPr>
        </p:nvSpPr>
        <p:spPr>
          <a:xfrm>
            <a:off x="1475656" y="5661248"/>
            <a:ext cx="5976664" cy="431576"/>
          </a:xfrm>
        </p:spPr>
        <p:txBody>
          <a:bodyPr/>
          <a:lstStyle/>
          <a:p>
            <a:pPr>
              <a:buNone/>
            </a:pPr>
            <a:r>
              <a:rPr lang="de-AT" sz="2400" b="1" dirty="0"/>
              <a:t>REMUS Slip on – </a:t>
            </a:r>
            <a:r>
              <a:rPr lang="de-AT" sz="2400" b="1" dirty="0" err="1"/>
              <a:t>Endkappe</a:t>
            </a:r>
            <a:r>
              <a:rPr lang="de-AT" sz="2400" b="1" dirty="0"/>
              <a:t>/</a:t>
            </a:r>
            <a:r>
              <a:rPr lang="de-AT" sz="2400" b="1" dirty="0" err="1"/>
              <a:t>endcaps</a:t>
            </a:r>
            <a:r>
              <a:rPr lang="de-AT" sz="2400" b="1" dirty="0"/>
              <a:t> </a:t>
            </a:r>
            <a:r>
              <a:rPr lang="de-AT" sz="2400" b="1" dirty="0" err="1"/>
              <a:t>Slash</a:t>
            </a:r>
            <a:r>
              <a:rPr lang="de-AT" sz="2400" b="1" dirty="0"/>
              <a:t> Cut</a:t>
            </a: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3A259CDD-8265-B142-A845-2A33F1ABE4E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828" t="4540" r="18342"/>
          <a:stretch/>
        </p:blipFill>
        <p:spPr>
          <a:xfrm>
            <a:off x="-1" y="1628800"/>
            <a:ext cx="4644009" cy="3780200"/>
          </a:xfrm>
          <a:prstGeom prst="rect">
            <a:avLst/>
          </a:prstGeom>
        </p:spPr>
      </p:pic>
      <p:pic>
        <p:nvPicPr>
          <p:cNvPr id="8" name="Grafik 7">
            <a:extLst>
              <a:ext uri="{FF2B5EF4-FFF2-40B4-BE49-F238E27FC236}">
                <a16:creationId xmlns:a16="http://schemas.microsoft.com/office/drawing/2014/main" id="{53F28BE2-6646-D349-AE14-B63A1AA57E6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321" r="15829"/>
          <a:stretch/>
        </p:blipFill>
        <p:spPr>
          <a:xfrm>
            <a:off x="4427984" y="1449000"/>
            <a:ext cx="4716016" cy="39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90485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platzhalter 1">
            <a:extLst>
              <a:ext uri="{FF2B5EF4-FFF2-40B4-BE49-F238E27FC236}">
                <a16:creationId xmlns:a16="http://schemas.microsoft.com/office/drawing/2014/main" id="{F5835A7B-DF1D-1146-8EF7-958E9EC570B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475656" y="5661248"/>
            <a:ext cx="6552728" cy="431576"/>
          </a:xfrm>
        </p:spPr>
        <p:txBody>
          <a:bodyPr/>
          <a:lstStyle/>
          <a:p>
            <a:pPr>
              <a:buNone/>
            </a:pPr>
            <a:r>
              <a:rPr lang="de-AT" sz="2400" b="1" dirty="0"/>
              <a:t>REMUS Slip on – </a:t>
            </a:r>
            <a:r>
              <a:rPr lang="de-AT" sz="2400" b="1" dirty="0" err="1"/>
              <a:t>Endkappe</a:t>
            </a:r>
            <a:r>
              <a:rPr lang="de-AT" sz="2400" b="1" dirty="0"/>
              <a:t>/</a:t>
            </a:r>
            <a:r>
              <a:rPr lang="de-AT" sz="2400" b="1" dirty="0" err="1"/>
              <a:t>endcaps</a:t>
            </a:r>
            <a:r>
              <a:rPr lang="de-AT" sz="2400" b="1" dirty="0"/>
              <a:t> Straight End</a:t>
            </a: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E1D40B4B-2849-EC47-A0CD-2A04F6857AD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828" t="2722"/>
          <a:stretch/>
        </p:blipFill>
        <p:spPr>
          <a:xfrm>
            <a:off x="0" y="1556792"/>
            <a:ext cx="5938000" cy="3852208"/>
          </a:xfrm>
          <a:prstGeom prst="rect">
            <a:avLst/>
          </a:prstGeom>
        </p:spPr>
      </p:pic>
      <p:pic>
        <p:nvPicPr>
          <p:cNvPr id="6" name="Grafik 5">
            <a:extLst>
              <a:ext uri="{FF2B5EF4-FFF2-40B4-BE49-F238E27FC236}">
                <a16:creationId xmlns:a16="http://schemas.microsoft.com/office/drawing/2014/main" id="{F85AE96C-B5A1-1B43-84CC-294A6B12461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321" r="15829"/>
          <a:stretch/>
        </p:blipFill>
        <p:spPr>
          <a:xfrm>
            <a:off x="4427984" y="1449000"/>
            <a:ext cx="4716016" cy="39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750648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/>
          <p:cNvSpPr>
            <a:spLocks noGrp="1"/>
          </p:cNvSpPr>
          <p:nvPr>
            <p:ph type="body" sz="quarter" idx="10"/>
          </p:nvPr>
        </p:nvSpPr>
        <p:spPr>
          <a:xfrm>
            <a:off x="1475656" y="5657191"/>
            <a:ext cx="5976664" cy="431576"/>
          </a:xfrm>
        </p:spPr>
        <p:txBody>
          <a:bodyPr/>
          <a:lstStyle/>
          <a:p>
            <a:pPr>
              <a:buNone/>
            </a:pPr>
            <a:r>
              <a:rPr lang="de-AT" sz="2400" b="1" dirty="0"/>
              <a:t>REMUS Slip on – </a:t>
            </a:r>
            <a:r>
              <a:rPr lang="de-AT" sz="2400" b="1" dirty="0" err="1"/>
              <a:t>Endkappe</a:t>
            </a:r>
            <a:r>
              <a:rPr lang="de-AT" sz="2400" b="1" dirty="0"/>
              <a:t>/</a:t>
            </a:r>
            <a:r>
              <a:rPr lang="de-AT" sz="2400" b="1" dirty="0" err="1"/>
              <a:t>endcaps</a:t>
            </a:r>
            <a:r>
              <a:rPr lang="de-AT" sz="2400" b="1" dirty="0"/>
              <a:t> </a:t>
            </a:r>
            <a:r>
              <a:rPr lang="de-AT" sz="2400" b="1" dirty="0" err="1"/>
              <a:t>Tapered</a:t>
            </a:r>
            <a:endParaRPr lang="de-AT" sz="2400" b="1" dirty="0"/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31271F64-594B-D847-AC17-7E4668CE243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828" t="2722"/>
          <a:stretch/>
        </p:blipFill>
        <p:spPr>
          <a:xfrm>
            <a:off x="0" y="1556792"/>
            <a:ext cx="5938000" cy="3852208"/>
          </a:xfrm>
          <a:prstGeom prst="rect">
            <a:avLst/>
          </a:prstGeom>
        </p:spPr>
      </p:pic>
      <p:pic>
        <p:nvPicPr>
          <p:cNvPr id="8" name="Grafik 7">
            <a:extLst>
              <a:ext uri="{FF2B5EF4-FFF2-40B4-BE49-F238E27FC236}">
                <a16:creationId xmlns:a16="http://schemas.microsoft.com/office/drawing/2014/main" id="{03E76E80-2633-7C4F-AAFB-BD55F4C0DA5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321" r="15829"/>
          <a:stretch/>
        </p:blipFill>
        <p:spPr>
          <a:xfrm>
            <a:off x="4427984" y="1449000"/>
            <a:ext cx="4716016" cy="39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621913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platzhalter 2"/>
          <p:cNvSpPr>
            <a:spLocks noGrp="1"/>
          </p:cNvSpPr>
          <p:nvPr>
            <p:ph type="body" sz="quarter" idx="12"/>
          </p:nvPr>
        </p:nvSpPr>
        <p:spPr>
          <a:xfrm>
            <a:off x="1835696" y="5930232"/>
            <a:ext cx="7200528" cy="432246"/>
          </a:xfrm>
        </p:spPr>
        <p:txBody>
          <a:bodyPr/>
          <a:lstStyle/>
          <a:p>
            <a:pPr algn="r"/>
            <a:r>
              <a:rPr lang="de-AT" sz="800" dirty="0"/>
              <a:t>Technische Änderungen und Irrtümer bleiben vorbehalten. </a:t>
            </a:r>
            <a:r>
              <a:rPr lang="de-AT" sz="800" dirty="0" err="1"/>
              <a:t>Subject</a:t>
            </a:r>
            <a:r>
              <a:rPr lang="de-AT" sz="800" dirty="0"/>
              <a:t> </a:t>
            </a:r>
            <a:r>
              <a:rPr lang="de-AT" sz="800" dirty="0" err="1"/>
              <a:t>to</a:t>
            </a:r>
            <a:r>
              <a:rPr lang="de-AT" sz="800" dirty="0"/>
              <a:t> </a:t>
            </a:r>
            <a:r>
              <a:rPr lang="de-AT" sz="800" dirty="0" err="1"/>
              <a:t>technical</a:t>
            </a:r>
            <a:r>
              <a:rPr lang="de-AT" sz="800" dirty="0"/>
              <a:t> </a:t>
            </a:r>
            <a:r>
              <a:rPr lang="de-AT" sz="800" dirty="0" err="1"/>
              <a:t>alterations</a:t>
            </a:r>
            <a:r>
              <a:rPr lang="de-AT" sz="800" dirty="0"/>
              <a:t> </a:t>
            </a:r>
            <a:r>
              <a:rPr lang="de-AT" sz="800" dirty="0" err="1"/>
              <a:t>and</a:t>
            </a:r>
            <a:r>
              <a:rPr lang="de-AT" sz="800" dirty="0"/>
              <a:t> </a:t>
            </a:r>
            <a:r>
              <a:rPr lang="de-AT" sz="800" dirty="0" err="1"/>
              <a:t>errors</a:t>
            </a:r>
            <a:r>
              <a:rPr lang="de-AT" sz="800" dirty="0"/>
              <a:t>.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quarter" idx="13"/>
          </p:nvPr>
        </p:nvSpPr>
        <p:spPr>
          <a:xfrm>
            <a:off x="5362452" y="1228525"/>
            <a:ext cx="3673772" cy="503238"/>
          </a:xfrm>
        </p:spPr>
        <p:txBody>
          <a:bodyPr/>
          <a:lstStyle/>
          <a:p>
            <a:pPr algn="r">
              <a:buNone/>
            </a:pPr>
            <a:r>
              <a:rPr lang="de-AT" sz="1800" b="1" dirty="0"/>
              <a:t>Leistungsdiagramm / </a:t>
            </a:r>
            <a:r>
              <a:rPr lang="de-AT" sz="1800" b="1" dirty="0" err="1"/>
              <a:t>Dyno</a:t>
            </a:r>
            <a:r>
              <a:rPr lang="de-AT" sz="1800" b="1" dirty="0"/>
              <a:t> </a:t>
            </a:r>
            <a:r>
              <a:rPr lang="de-AT" sz="1800" b="1" dirty="0" err="1"/>
              <a:t>chart</a:t>
            </a:r>
            <a:endParaRPr lang="de-AT" sz="1800" b="1" dirty="0"/>
          </a:p>
        </p:txBody>
      </p:sp>
      <p:sp>
        <p:nvSpPr>
          <p:cNvPr id="7" name="Textplatzhalter 1">
            <a:extLst>
              <a:ext uri="{FF2B5EF4-FFF2-40B4-BE49-F238E27FC236}">
                <a16:creationId xmlns:a16="http://schemas.microsoft.com/office/drawing/2014/main" id="{7DBD4ED6-30D8-6742-A001-A5BCCBDF41E0}"/>
              </a:ext>
            </a:extLst>
          </p:cNvPr>
          <p:cNvSpPr txBox="1">
            <a:spLocks/>
          </p:cNvSpPr>
          <p:nvPr/>
        </p:nvSpPr>
        <p:spPr>
          <a:xfrm>
            <a:off x="1979712" y="1547097"/>
            <a:ext cx="7704856" cy="431576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Arial" pitchFamily="34" charset="0"/>
              <a:buNone/>
            </a:pPr>
            <a:r>
              <a:rPr lang="de-AT" sz="1800" dirty="0"/>
              <a:t>REMUS Komplettanlage 2-1 / REMUS </a:t>
            </a:r>
            <a:r>
              <a:rPr lang="de-AT" sz="1800" dirty="0" err="1"/>
              <a:t>complete</a:t>
            </a:r>
            <a:r>
              <a:rPr lang="de-AT" sz="1800" dirty="0"/>
              <a:t> </a:t>
            </a:r>
            <a:r>
              <a:rPr lang="de-AT" sz="1800" dirty="0" err="1"/>
              <a:t>system</a:t>
            </a:r>
            <a:r>
              <a:rPr lang="de-AT" sz="1800" dirty="0"/>
              <a:t> 2-1</a:t>
            </a:r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E9DD32C7-DED8-F54C-A17F-86D75720C2F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789" b="8449"/>
          <a:stretch/>
        </p:blipFill>
        <p:spPr>
          <a:xfrm>
            <a:off x="827584" y="1916832"/>
            <a:ext cx="7488832" cy="4013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426585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platzhalter 2"/>
          <p:cNvSpPr>
            <a:spLocks noGrp="1"/>
          </p:cNvSpPr>
          <p:nvPr>
            <p:ph type="body" sz="quarter" idx="12"/>
          </p:nvPr>
        </p:nvSpPr>
        <p:spPr>
          <a:xfrm>
            <a:off x="1835696" y="5930232"/>
            <a:ext cx="7200528" cy="432246"/>
          </a:xfrm>
        </p:spPr>
        <p:txBody>
          <a:bodyPr/>
          <a:lstStyle/>
          <a:p>
            <a:pPr algn="r"/>
            <a:r>
              <a:rPr lang="de-AT" sz="800" dirty="0"/>
              <a:t>Technische Änderungen und Irrtümer bleiben vorbehalten. </a:t>
            </a:r>
            <a:r>
              <a:rPr lang="de-AT" sz="800" dirty="0" err="1"/>
              <a:t>Subject</a:t>
            </a:r>
            <a:r>
              <a:rPr lang="de-AT" sz="800" dirty="0"/>
              <a:t> </a:t>
            </a:r>
            <a:r>
              <a:rPr lang="de-AT" sz="800" dirty="0" err="1"/>
              <a:t>to</a:t>
            </a:r>
            <a:r>
              <a:rPr lang="de-AT" sz="800" dirty="0"/>
              <a:t> </a:t>
            </a:r>
            <a:r>
              <a:rPr lang="de-AT" sz="800" dirty="0" err="1"/>
              <a:t>technical</a:t>
            </a:r>
            <a:r>
              <a:rPr lang="de-AT" sz="800" dirty="0"/>
              <a:t> </a:t>
            </a:r>
            <a:r>
              <a:rPr lang="de-AT" sz="800" dirty="0" err="1"/>
              <a:t>alterations</a:t>
            </a:r>
            <a:r>
              <a:rPr lang="de-AT" sz="800" dirty="0"/>
              <a:t> </a:t>
            </a:r>
            <a:r>
              <a:rPr lang="de-AT" sz="800" dirty="0" err="1"/>
              <a:t>and</a:t>
            </a:r>
            <a:r>
              <a:rPr lang="de-AT" sz="800" dirty="0"/>
              <a:t> </a:t>
            </a:r>
            <a:r>
              <a:rPr lang="de-AT" sz="800" dirty="0" err="1"/>
              <a:t>errors</a:t>
            </a:r>
            <a:r>
              <a:rPr lang="de-AT" sz="800" dirty="0"/>
              <a:t>.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quarter" idx="13"/>
          </p:nvPr>
        </p:nvSpPr>
        <p:spPr>
          <a:xfrm>
            <a:off x="5362452" y="1228525"/>
            <a:ext cx="3673772" cy="503238"/>
          </a:xfrm>
        </p:spPr>
        <p:txBody>
          <a:bodyPr/>
          <a:lstStyle/>
          <a:p>
            <a:pPr algn="r">
              <a:buNone/>
            </a:pPr>
            <a:r>
              <a:rPr lang="de-AT" sz="1800" b="1" dirty="0"/>
              <a:t>Leistungsdiagramm / </a:t>
            </a:r>
            <a:r>
              <a:rPr lang="de-AT" sz="1800" b="1" dirty="0" err="1"/>
              <a:t>Dyno</a:t>
            </a:r>
            <a:r>
              <a:rPr lang="de-AT" sz="1800" b="1" dirty="0"/>
              <a:t> </a:t>
            </a:r>
            <a:r>
              <a:rPr lang="de-AT" sz="1800" b="1" dirty="0" err="1"/>
              <a:t>chart</a:t>
            </a:r>
            <a:endParaRPr lang="de-AT" sz="1800" b="1" dirty="0"/>
          </a:p>
        </p:txBody>
      </p:sp>
      <p:pic>
        <p:nvPicPr>
          <p:cNvPr id="6" name="Grafik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1731763"/>
            <a:ext cx="7906127" cy="4248472"/>
          </a:xfrm>
          <a:prstGeom prst="rect">
            <a:avLst/>
          </a:prstGeom>
        </p:spPr>
      </p:pic>
      <p:sp>
        <p:nvSpPr>
          <p:cNvPr id="2" name="Textfeld 1"/>
          <p:cNvSpPr txBox="1"/>
          <p:nvPr/>
        </p:nvSpPr>
        <p:spPr>
          <a:xfrm>
            <a:off x="4348599" y="1362431"/>
            <a:ext cx="8640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dirty="0"/>
              <a:t>Slip-on</a:t>
            </a:r>
          </a:p>
        </p:txBody>
      </p:sp>
    </p:spTree>
    <p:extLst>
      <p:ext uri="{BB962C8B-B14F-4D97-AF65-F5344CB8AC3E}">
        <p14:creationId xmlns:p14="http://schemas.microsoft.com/office/powerpoint/2010/main" val="88321070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platzhalter 2"/>
          <p:cNvSpPr>
            <a:spLocks noGrp="1"/>
          </p:cNvSpPr>
          <p:nvPr>
            <p:ph type="body" sz="quarter" idx="13"/>
          </p:nvPr>
        </p:nvSpPr>
        <p:spPr>
          <a:xfrm>
            <a:off x="4211960" y="1340768"/>
            <a:ext cx="4681884" cy="432048"/>
          </a:xfrm>
        </p:spPr>
        <p:txBody>
          <a:bodyPr/>
          <a:lstStyle/>
          <a:p>
            <a:pPr algn="r">
              <a:buNone/>
            </a:pPr>
            <a:r>
              <a:rPr lang="de-AT" sz="1800" b="1" dirty="0"/>
              <a:t>Artikelliste / </a:t>
            </a:r>
            <a:r>
              <a:rPr lang="de-AT" sz="1800" b="1" dirty="0" err="1"/>
              <a:t>Partnumbers</a:t>
            </a:r>
            <a:endParaRPr lang="de-AT" sz="1800" b="1" dirty="0"/>
          </a:p>
        </p:txBody>
      </p:sp>
      <p:graphicFrame>
        <p:nvGraphicFramePr>
          <p:cNvPr id="8" name="Tabellenplatzhalter 7"/>
          <p:cNvGraphicFramePr>
            <a:graphicFrameLocks noGrp="1"/>
          </p:cNvGraphicFramePr>
          <p:nvPr>
            <p:ph type="tbl" sz="quarter" idx="11"/>
            <p:extLst>
              <p:ext uri="{D42A27DB-BD31-4B8C-83A1-F6EECF244321}">
                <p14:modId xmlns:p14="http://schemas.microsoft.com/office/powerpoint/2010/main" val="1675487150"/>
              </p:ext>
            </p:extLst>
          </p:nvPr>
        </p:nvGraphicFramePr>
        <p:xfrm>
          <a:off x="107504" y="1772816"/>
          <a:ext cx="8964613" cy="4236720"/>
        </p:xfrm>
        <a:graphic>
          <a:graphicData uri="http://schemas.openxmlformats.org/drawingml/2006/table">
            <a:tbl>
              <a:tblPr/>
              <a:tblGrid>
                <a:gridCol w="100811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8803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8803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16024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65618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648072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648072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648072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792088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827709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</a:tblGrid>
              <a:tr h="216603">
                <a:tc gridSpan="10">
                  <a:txBody>
                    <a:bodyPr/>
                    <a:lstStyle/>
                    <a:p>
                      <a:pPr algn="ctr" fontAlgn="b"/>
                      <a:r>
                        <a:rPr lang="de-AT" sz="900" b="1" i="0" u="none" strike="noStrike" dirty="0">
                          <a:solidFill>
                            <a:srgbClr val="FFFFFF"/>
                          </a:solidFill>
                          <a:effectLst/>
                          <a:latin typeface="Helvetica" pitchFamily="2" charset="0"/>
                          <a:cs typeface="Calibri" panose="020F0502020204030204" pitchFamily="34" charset="0"/>
                        </a:rPr>
                        <a:t>ARTIKELNUMMERN / PART NUMBERS</a:t>
                      </a:r>
                    </a:p>
                  </a:txBody>
                  <a:tcPr marL="45720" marR="4572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A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A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A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A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A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A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A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A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AT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70658">
                <a:tc>
                  <a:txBody>
                    <a:bodyPr/>
                    <a:lstStyle/>
                    <a:p>
                      <a:pPr algn="l" fontAlgn="ctr"/>
                      <a:r>
                        <a:rPr lang="de-AT" sz="600" b="1" i="0" u="none" strike="noStrike" dirty="0">
                          <a:solidFill>
                            <a:srgbClr val="000000"/>
                          </a:solidFill>
                          <a:effectLst/>
                          <a:latin typeface="Helvetica" pitchFamily="2" charset="0"/>
                        </a:rPr>
                        <a:t>Modell - type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600" b="1" i="0" u="none" strike="noStrike">
                          <a:solidFill>
                            <a:srgbClr val="000000"/>
                          </a:solidFill>
                          <a:effectLst/>
                          <a:latin typeface="Helvetica" pitchFamily="2" charset="0"/>
                        </a:rPr>
                        <a:t>Bj.</a:t>
                      </a:r>
                      <a:br>
                        <a:rPr lang="de-AT" sz="600" b="1" i="0" u="none" strike="noStrike">
                          <a:solidFill>
                            <a:srgbClr val="000000"/>
                          </a:solidFill>
                          <a:effectLst/>
                          <a:latin typeface="Helvetica" pitchFamily="2" charset="0"/>
                        </a:rPr>
                      </a:br>
                      <a:r>
                        <a:rPr lang="de-AT" sz="600" b="1" i="0" u="none" strike="noStrike">
                          <a:solidFill>
                            <a:srgbClr val="000000"/>
                          </a:solidFill>
                          <a:effectLst/>
                          <a:latin typeface="Helvetica" pitchFamily="2" charset="0"/>
                        </a:rPr>
                        <a:t>year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AT" sz="600" b="1" i="0" u="none" strike="noStrike">
                          <a:solidFill>
                            <a:srgbClr val="000000"/>
                          </a:solidFill>
                          <a:effectLst/>
                          <a:latin typeface="Helvetica" pitchFamily="2" charset="0"/>
                        </a:rPr>
                        <a:t>Ømm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AT" sz="600" b="1" i="0" u="none" strike="noStrike" dirty="0">
                          <a:solidFill>
                            <a:srgbClr val="000000"/>
                          </a:solidFill>
                          <a:effectLst/>
                          <a:latin typeface="Helvetica" pitchFamily="2" charset="0"/>
                        </a:rPr>
                        <a:t>Beschreibung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AT" sz="600" b="1" i="0" u="none" strike="noStrike">
                          <a:solidFill>
                            <a:srgbClr val="000000"/>
                          </a:solidFill>
                          <a:effectLst/>
                          <a:latin typeface="Helvetica" pitchFamily="2" charset="0"/>
                        </a:rPr>
                        <a:t>description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600" b="1" i="0" u="none" strike="noStrike" dirty="0">
                          <a:solidFill>
                            <a:srgbClr val="000000"/>
                          </a:solidFill>
                          <a:effectLst/>
                          <a:latin typeface="Helvetica" pitchFamily="2" charset="0"/>
                        </a:rPr>
                        <a:t>Typ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600" b="1" i="0" u="none" strike="noStrike" dirty="0">
                          <a:effectLst/>
                          <a:latin typeface="Helvetica" pitchFamily="2" charset="0"/>
                        </a:rPr>
                        <a:t>Mantel</a:t>
                      </a:r>
                    </a:p>
                    <a:p>
                      <a:pPr algn="ctr" fontAlgn="ctr"/>
                      <a:r>
                        <a:rPr lang="de-AT" sz="600" b="1" i="0" u="none" strike="noStrike" dirty="0">
                          <a:effectLst/>
                          <a:latin typeface="Helvetica" pitchFamily="2" charset="0"/>
                        </a:rPr>
                        <a:t>Variante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600" b="1" i="0" u="none" strike="noStrike" dirty="0" err="1">
                          <a:effectLst/>
                          <a:latin typeface="Helvetica" pitchFamily="2" charset="0"/>
                        </a:rPr>
                        <a:t>sleeve</a:t>
                      </a:r>
                      <a:endParaRPr lang="de-AT" sz="600" b="1" i="0" u="none" strike="noStrike" dirty="0">
                        <a:effectLst/>
                        <a:latin typeface="Helvetica" pitchFamily="2" charset="0"/>
                      </a:endParaRPr>
                    </a:p>
                    <a:p>
                      <a:pPr algn="ctr" fontAlgn="ctr"/>
                      <a:r>
                        <a:rPr lang="de-AT" sz="600" b="1" i="0" u="none" strike="noStrike" dirty="0" err="1">
                          <a:effectLst/>
                          <a:latin typeface="Helvetica" pitchFamily="2" charset="0"/>
                        </a:rPr>
                        <a:t>version</a:t>
                      </a:r>
                      <a:endParaRPr lang="de-AT" sz="600" b="1" i="0" u="none" strike="noStrike" dirty="0">
                        <a:effectLst/>
                        <a:latin typeface="Helvetica" pitchFamily="2" charset="0"/>
                      </a:endParaRP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600" b="1" i="0" u="none" strike="noStrike" dirty="0" err="1">
                          <a:effectLst/>
                          <a:latin typeface="Helvetica" pitchFamily="2" charset="0"/>
                        </a:rPr>
                        <a:t>Setartikelnummer</a:t>
                      </a:r>
                      <a:endParaRPr lang="de-AT" sz="600" b="1" i="0" u="none" strike="noStrike" dirty="0">
                        <a:effectLst/>
                        <a:latin typeface="Helvetica" pitchFamily="2" charset="0"/>
                      </a:endParaRPr>
                    </a:p>
                    <a:p>
                      <a:pPr algn="ctr" fontAlgn="ctr"/>
                      <a:r>
                        <a:rPr lang="de-AT" sz="600" b="1" i="0" u="none" strike="noStrike" dirty="0" err="1">
                          <a:effectLst/>
                          <a:latin typeface="Helvetica" pitchFamily="2" charset="0"/>
                        </a:rPr>
                        <a:t>setpartnumber</a:t>
                      </a:r>
                      <a:endParaRPr lang="de-AT" sz="600" b="1" i="0" u="none" strike="noStrike" dirty="0">
                        <a:effectLst/>
                        <a:latin typeface="Helvetica" pitchFamily="2" charset="0"/>
                      </a:endParaRP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600" b="1" i="0" u="none" strike="noStrike">
                          <a:effectLst/>
                          <a:latin typeface="Helvetica" pitchFamily="2" charset="0"/>
                        </a:rPr>
                        <a:t>EUR exkl. MwSt.</a:t>
                      </a:r>
                      <a:br>
                        <a:rPr lang="fr-FR" sz="600" b="1" i="0" u="none" strike="noStrike">
                          <a:effectLst/>
                          <a:latin typeface="Helvetica" pitchFamily="2" charset="0"/>
                        </a:rPr>
                      </a:br>
                      <a:r>
                        <a:rPr lang="fr-FR" sz="600" b="1" i="0" u="none" strike="noStrike">
                          <a:effectLst/>
                          <a:latin typeface="Helvetica" pitchFamily="2" charset="0"/>
                        </a:rPr>
                        <a:t>EUR excl. VAT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78533">
                <a:tc>
                  <a:txBody>
                    <a:bodyPr/>
                    <a:lstStyle/>
                    <a:p>
                      <a:pPr algn="l" fontAlgn="ctr"/>
                      <a:r>
                        <a:rPr lang="de-AT" sz="600" b="1" i="0" u="none" strike="noStrike">
                          <a:effectLst/>
                          <a:latin typeface="Helvetica" pitchFamily="2" charset="0"/>
                        </a:rPr>
                        <a:t>SPORTSTER, XL2 </a:t>
                      </a:r>
                      <a:br>
                        <a:rPr lang="de-AT" sz="600" b="1" i="0" u="none" strike="noStrike">
                          <a:effectLst/>
                          <a:latin typeface="Helvetica" pitchFamily="2" charset="0"/>
                        </a:rPr>
                      </a:br>
                      <a:r>
                        <a:rPr lang="de-AT" sz="600" b="1" i="0" u="none" strike="noStrike">
                          <a:effectLst/>
                          <a:latin typeface="Helvetica" pitchFamily="2" charset="0"/>
                        </a:rPr>
                        <a:t>Euro 4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600" b="1" i="0" u="none" strike="noStrike" dirty="0">
                          <a:effectLst/>
                          <a:latin typeface="Helvetica" pitchFamily="2" charset="0"/>
                        </a:rPr>
                        <a:t> 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600" b="1" i="0" u="none" strike="noStrike" dirty="0">
                          <a:effectLst/>
                          <a:latin typeface="Helvetica" pitchFamily="2" charset="0"/>
                        </a:rPr>
                        <a:t> 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AT" sz="600" b="1" i="0" u="none" strike="noStrike" dirty="0">
                          <a:solidFill>
                            <a:srgbClr val="FFFFFF"/>
                          </a:solidFill>
                          <a:effectLst/>
                          <a:latin typeface="Helvetica" pitchFamily="2" charset="0"/>
                        </a:rPr>
                        <a:t>CUSTOM Schalldämpfer und Design der Endkappen wählbar, beides nur in Kombination </a:t>
                      </a:r>
                      <a:r>
                        <a:rPr lang="de-AT" sz="600" b="1" i="0" u="none" strike="noStrike" dirty="0" err="1">
                          <a:solidFill>
                            <a:srgbClr val="FFFFFF"/>
                          </a:solidFill>
                          <a:effectLst/>
                          <a:latin typeface="Helvetica" pitchFamily="2" charset="0"/>
                        </a:rPr>
                        <a:t>montierbar</a:t>
                      </a:r>
                      <a:endParaRPr lang="de-AT" sz="600" b="1" i="0" u="none" strike="noStrike" dirty="0">
                        <a:solidFill>
                          <a:srgbClr val="FFFFFF"/>
                        </a:solidFill>
                        <a:effectLst/>
                        <a:latin typeface="Helvetica" pitchFamily="2" charset="0"/>
                      </a:endParaRP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600" b="1" i="0" u="none" strike="noStrike" dirty="0">
                          <a:solidFill>
                            <a:srgbClr val="FFFFFF"/>
                          </a:solidFill>
                          <a:effectLst/>
                          <a:latin typeface="Helvetica" pitchFamily="2" charset="0"/>
                        </a:rPr>
                        <a:t>CUSTOM exhaust and selectable end cap design only fits as a complete system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AT" sz="600" b="0" i="0" u="none" strike="noStrike">
                          <a:solidFill>
                            <a:srgbClr val="FFFFFF"/>
                          </a:solidFill>
                          <a:effectLst/>
                          <a:latin typeface="Helvetica" pitchFamily="2" charset="0"/>
                        </a:rPr>
                        <a:t> 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AT" sz="600" b="0" i="0" u="none" strike="noStrike">
                          <a:solidFill>
                            <a:srgbClr val="FFFFFF"/>
                          </a:solidFill>
                          <a:effectLst/>
                          <a:latin typeface="Helvetica" pitchFamily="2" charset="0"/>
                        </a:rPr>
                        <a:t> 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600" b="1" i="0" u="none" strike="noStrike">
                          <a:solidFill>
                            <a:srgbClr val="FFFFFF"/>
                          </a:solidFill>
                          <a:effectLst/>
                          <a:latin typeface="Helvetica" pitchFamily="2" charset="0"/>
                        </a:rPr>
                        <a:t> 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600" b="1" i="0" u="none" strike="noStrike">
                          <a:solidFill>
                            <a:srgbClr val="FFFFFF"/>
                          </a:solidFill>
                          <a:effectLst/>
                          <a:latin typeface="Helvetica" pitchFamily="2" charset="0"/>
                        </a:rPr>
                        <a:t> 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600" b="1" i="0" u="none" strike="noStrike">
                          <a:solidFill>
                            <a:srgbClr val="FFFFFF"/>
                          </a:solidFill>
                          <a:effectLst/>
                          <a:latin typeface="Helvetica" pitchFamily="2" charset="0"/>
                        </a:rPr>
                        <a:t> 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18147">
                <a:tc>
                  <a:txBody>
                    <a:bodyPr/>
                    <a:lstStyle/>
                    <a:p>
                      <a:pPr algn="l" fontAlgn="ctr"/>
                      <a:r>
                        <a:rPr lang="de-AT" sz="600" b="0" i="0" u="none" strike="noStrike">
                          <a:effectLst/>
                          <a:latin typeface="Helvetica" pitchFamily="2" charset="0"/>
                        </a:rPr>
                        <a:t>XL 883L Super Low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600" b="1" i="0" u="none" strike="noStrike">
                          <a:effectLst/>
                          <a:latin typeface="Helvetica" pitchFamily="2" charset="0"/>
                        </a:rPr>
                        <a:t>17-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600" b="1" i="0" u="none" strike="noStrike">
                          <a:effectLst/>
                          <a:latin typeface="Helvetica" pitchFamily="2" charset="0"/>
                        </a:rPr>
                        <a:t> 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AT" sz="600" b="0" i="0" u="none" strike="noStrike" dirty="0">
                          <a:effectLst/>
                          <a:latin typeface="Helvetica" pitchFamily="2" charset="0"/>
                        </a:rPr>
                        <a:t>2 x CUSTOM Schalldämpfer ohne Kat. ohne </a:t>
                      </a:r>
                      <a:r>
                        <a:rPr lang="de-AT" sz="600" b="0" i="0" u="none" strike="noStrike" dirty="0" err="1">
                          <a:effectLst/>
                          <a:latin typeface="Helvetica" pitchFamily="2" charset="0"/>
                        </a:rPr>
                        <a:t>Endkappe</a:t>
                      </a:r>
                      <a:endParaRPr lang="de-AT" sz="600" b="0" i="0" u="none" strike="noStrike" dirty="0">
                        <a:effectLst/>
                        <a:latin typeface="Helvetica" pitchFamily="2" charset="0"/>
                      </a:endParaRP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600" b="0" i="0" u="none" strike="noStrike">
                          <a:effectLst/>
                          <a:latin typeface="Helvetica" pitchFamily="2" charset="0"/>
                        </a:rPr>
                        <a:t>2 x CUSTOM exhaust no cat., no end cap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600" b="0" i="0" u="none" strike="noStrike">
                          <a:effectLst/>
                          <a:latin typeface="Helvetica" pitchFamily="2" charset="0"/>
                        </a:rPr>
                        <a:t>EG/ABE/EEC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600" b="0" i="0" u="none" strike="noStrike">
                          <a:effectLst/>
                          <a:latin typeface="Helvetica" pitchFamily="2" charset="0"/>
                        </a:rPr>
                        <a:t>Edelstahl chrom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600" b="0" i="0" u="none" strike="noStrike">
                          <a:effectLst/>
                          <a:latin typeface="Helvetica" pitchFamily="2" charset="0"/>
                        </a:rPr>
                        <a:t>stainless steel chrome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600" b="0" i="0" u="none" strike="noStrike" dirty="0">
                          <a:effectLst/>
                          <a:latin typeface="Helvetica" pitchFamily="2" charset="0"/>
                        </a:rPr>
                        <a:t>007152 210517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600" b="1" i="0" u="none" strike="noStrike">
                          <a:effectLst/>
                          <a:latin typeface="Helvetica" pitchFamily="2" charset="0"/>
                        </a:rPr>
                        <a:t>725,00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18147">
                <a:tc>
                  <a:txBody>
                    <a:bodyPr/>
                    <a:lstStyle/>
                    <a:p>
                      <a:pPr algn="l" fontAlgn="ctr"/>
                      <a:r>
                        <a:rPr lang="de-AT" sz="600" b="0" i="0" u="none" strike="noStrike">
                          <a:effectLst/>
                          <a:latin typeface="Helvetica" pitchFamily="2" charset="0"/>
                        </a:rPr>
                        <a:t>XL 883N Iron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600" b="1" i="0" u="none" strike="noStrike">
                          <a:effectLst/>
                          <a:latin typeface="Helvetica" pitchFamily="2" charset="0"/>
                        </a:rPr>
                        <a:t>17-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600" b="1" i="0" u="none" strike="noStrike">
                          <a:effectLst/>
                          <a:latin typeface="Helvetica" pitchFamily="2" charset="0"/>
                        </a:rPr>
                        <a:t> 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AT" sz="600" b="0" i="0" u="none" strike="noStrike">
                          <a:effectLst/>
                          <a:latin typeface="Helvetica" pitchFamily="2" charset="0"/>
                        </a:rPr>
                        <a:t> 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AT" sz="600" b="0" i="0" u="none" strike="noStrike" dirty="0">
                          <a:effectLst/>
                          <a:latin typeface="Helvetica" pitchFamily="2" charset="0"/>
                        </a:rPr>
                        <a:t> 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600" b="0" i="0" u="none" strike="noStrike">
                          <a:effectLst/>
                          <a:latin typeface="Helvetica" pitchFamily="2" charset="0"/>
                        </a:rPr>
                        <a:t>EG/ABE/EEC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600" b="0" i="0" u="none" strike="noStrike">
                          <a:effectLst/>
                          <a:latin typeface="Helvetica" pitchFamily="2" charset="0"/>
                        </a:rPr>
                        <a:t>Edelstahl schwarz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600" b="0" i="0" u="none" strike="noStrike">
                          <a:effectLst/>
                          <a:latin typeface="Helvetica" pitchFamily="2" charset="0"/>
                        </a:rPr>
                        <a:t>stainless steel black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600" b="0" i="0" u="none" strike="noStrike" dirty="0">
                          <a:effectLst/>
                          <a:latin typeface="Helvetica" pitchFamily="2" charset="0"/>
                        </a:rPr>
                        <a:t>007752 210517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600" b="1" i="0" u="none" strike="noStrike">
                          <a:effectLst/>
                          <a:latin typeface="Helvetica" pitchFamily="2" charset="0"/>
                        </a:rPr>
                        <a:t>785,00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18147">
                <a:tc>
                  <a:txBody>
                    <a:bodyPr/>
                    <a:lstStyle/>
                    <a:p>
                      <a:pPr algn="l" fontAlgn="ctr"/>
                      <a:r>
                        <a:rPr lang="de-AT" sz="600" b="0" i="0" u="none" strike="noStrike" dirty="0">
                          <a:effectLst/>
                          <a:latin typeface="Helvetica" pitchFamily="2" charset="0"/>
                        </a:rPr>
                        <a:t>XL1200C Custom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600" b="1" i="0" u="none" strike="noStrike">
                          <a:effectLst/>
                          <a:latin typeface="Helvetica" pitchFamily="2" charset="0"/>
                        </a:rPr>
                        <a:t>17-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600" b="1" i="0" u="none" strike="noStrike">
                          <a:effectLst/>
                          <a:latin typeface="Helvetica" pitchFamily="2" charset="0"/>
                        </a:rPr>
                        <a:t> 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AT" sz="600" b="0" i="0" u="none" strike="noStrike" dirty="0">
                          <a:effectLst/>
                          <a:latin typeface="Helvetica" pitchFamily="2" charset="0"/>
                        </a:rPr>
                        <a:t>Verbindungsrohr inkl. Euro 4 Kat. (2 </a:t>
                      </a:r>
                      <a:r>
                        <a:rPr lang="de-AT" sz="600" b="0" i="0" u="none" strike="noStrike" dirty="0" err="1">
                          <a:effectLst/>
                          <a:latin typeface="Helvetica" pitchFamily="2" charset="0"/>
                        </a:rPr>
                        <a:t>Stk</a:t>
                      </a:r>
                      <a:r>
                        <a:rPr lang="de-AT" sz="600" b="0" i="0" u="none" strike="noStrike" dirty="0">
                          <a:effectLst/>
                          <a:latin typeface="Helvetica" pitchFamily="2" charset="0"/>
                        </a:rPr>
                        <a:t>.)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600" b="0" i="0" u="none" strike="noStrike">
                          <a:effectLst/>
                          <a:latin typeface="Helvetica" pitchFamily="2" charset="0"/>
                        </a:rPr>
                        <a:t>connecting tube incl. Euro 4 cat. (2 pcs.)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600" b="0" i="0" u="none" strike="noStrike" dirty="0">
                          <a:effectLst/>
                          <a:latin typeface="Helvetica" pitchFamily="2" charset="0"/>
                        </a:rPr>
                        <a:t>EG/ABE/EEC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600" b="0" i="0" u="none" strike="noStrike">
                          <a:effectLst/>
                          <a:latin typeface="Helvetica" pitchFamily="2" charset="0"/>
                        </a:rPr>
                        <a:t> 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600" b="0" i="0" u="none" strike="noStrike">
                          <a:effectLst/>
                          <a:latin typeface="Helvetica" pitchFamily="2" charset="0"/>
                        </a:rPr>
                        <a:t> 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600" b="0" i="0" u="none" strike="noStrike" dirty="0">
                          <a:effectLst/>
                          <a:latin typeface="Helvetica" pitchFamily="2" charset="0"/>
                        </a:rPr>
                        <a:t>0115 000517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600" b="1" i="0" u="none" strike="noStrike">
                          <a:effectLst/>
                          <a:latin typeface="Helvetica" pitchFamily="2" charset="0"/>
                        </a:rPr>
                        <a:t>290,00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78533">
                <a:tc>
                  <a:txBody>
                    <a:bodyPr/>
                    <a:lstStyle/>
                    <a:p>
                      <a:pPr algn="l" fontAlgn="ctr"/>
                      <a:r>
                        <a:rPr lang="de-AT" sz="600" b="0" i="0" u="none" strike="noStrike" dirty="0">
                          <a:effectLst/>
                          <a:latin typeface="Helvetica" pitchFamily="2" charset="0"/>
                        </a:rPr>
                        <a:t>XL1200CB Custom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600" b="1" i="0" u="none" strike="noStrike">
                          <a:effectLst/>
                          <a:latin typeface="Helvetica" pitchFamily="2" charset="0"/>
                        </a:rPr>
                        <a:t>17-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600" b="1" i="0" u="none" strike="noStrike">
                          <a:effectLst/>
                          <a:latin typeface="Helvetica" pitchFamily="2" charset="0"/>
                        </a:rPr>
                        <a:t> 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AT" sz="600" b="0" i="0" u="none" strike="noStrike" dirty="0">
                          <a:effectLst/>
                          <a:latin typeface="Helvetica" pitchFamily="2" charset="0"/>
                        </a:rPr>
                        <a:t>Verbindungsrohr ohne Kat. (2 </a:t>
                      </a:r>
                      <a:r>
                        <a:rPr lang="de-AT" sz="600" b="0" i="0" u="none" strike="noStrike" dirty="0" err="1">
                          <a:effectLst/>
                          <a:latin typeface="Helvetica" pitchFamily="2" charset="0"/>
                        </a:rPr>
                        <a:t>Stk</a:t>
                      </a:r>
                      <a:r>
                        <a:rPr lang="de-AT" sz="600" b="0" i="0" u="none" strike="noStrike" dirty="0">
                          <a:effectLst/>
                          <a:latin typeface="Helvetica" pitchFamily="2" charset="0"/>
                        </a:rPr>
                        <a:t>.)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600" b="0" i="0" u="none" strike="noStrike" dirty="0">
                          <a:effectLst/>
                          <a:latin typeface="Helvetica" pitchFamily="2" charset="0"/>
                        </a:rPr>
                        <a:t>connecting tube no cat. (2 pcs.)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600" b="0" i="0" u="none" strike="noStrike" dirty="0" err="1">
                          <a:effectLst/>
                          <a:latin typeface="Helvetica" pitchFamily="2" charset="0"/>
                        </a:rPr>
                        <a:t>Race</a:t>
                      </a:r>
                      <a:r>
                        <a:rPr lang="de-AT" sz="600" b="0" i="0" u="none" strike="noStrike" dirty="0">
                          <a:effectLst/>
                          <a:latin typeface="Helvetica" pitchFamily="2" charset="0"/>
                        </a:rPr>
                        <a:t> (</a:t>
                      </a:r>
                      <a:r>
                        <a:rPr lang="de-AT" sz="600" b="0" i="0" u="none" strike="noStrike" dirty="0" err="1">
                          <a:effectLst/>
                          <a:latin typeface="Helvetica" pitchFamily="2" charset="0"/>
                        </a:rPr>
                        <a:t>no</a:t>
                      </a:r>
                      <a:r>
                        <a:rPr lang="de-AT" sz="600" b="0" i="0" u="none" strike="noStrike" dirty="0">
                          <a:effectLst/>
                          <a:latin typeface="Helvetica" pitchFamily="2" charset="0"/>
                        </a:rPr>
                        <a:t> EG/ABE/EEC)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600" b="0" i="0" u="none" strike="noStrike" dirty="0">
                          <a:effectLst/>
                          <a:latin typeface="Helvetica" pitchFamily="2" charset="0"/>
                        </a:rPr>
                        <a:t> 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600" b="0" i="0" u="none" strike="noStrike">
                          <a:effectLst/>
                          <a:latin typeface="Helvetica" pitchFamily="2" charset="0"/>
                        </a:rPr>
                        <a:t> 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600" b="0" i="0" u="none" strike="noStrike">
                          <a:effectLst/>
                          <a:latin typeface="Helvetica" pitchFamily="2" charset="0"/>
                        </a:rPr>
                        <a:t>0105 000517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600" b="1" i="0" u="none" strike="noStrike">
                          <a:effectLst/>
                          <a:latin typeface="Helvetica" pitchFamily="2" charset="0"/>
                        </a:rPr>
                        <a:t>60,00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15522">
                <a:tc>
                  <a:txBody>
                    <a:bodyPr/>
                    <a:lstStyle/>
                    <a:p>
                      <a:pPr algn="l" fontAlgn="ctr"/>
                      <a:r>
                        <a:rPr lang="de-AT" sz="600" b="0" i="0" u="none" strike="noStrike">
                          <a:effectLst/>
                          <a:latin typeface="Helvetica" pitchFamily="2" charset="0"/>
                        </a:rPr>
                        <a:t>XL1200X Forty-Eight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600" b="1" i="0" u="none" strike="noStrike">
                          <a:effectLst/>
                          <a:latin typeface="Helvetica" pitchFamily="2" charset="0"/>
                        </a:rPr>
                        <a:t>17-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AT" sz="600" b="0" i="0" u="none" strike="noStrike">
                          <a:effectLst/>
                          <a:latin typeface="Helvetica" pitchFamily="2" charset="0"/>
                        </a:rPr>
                        <a:t> </a:t>
                      </a:r>
                    </a:p>
                  </a:txBody>
                  <a:tcPr marL="45720" marR="4572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AT" sz="600" b="1" i="0" u="none" strike="noStrike">
                          <a:effectLst/>
                          <a:latin typeface="Helvetica" pitchFamily="2" charset="0"/>
                        </a:rPr>
                        <a:t>Wählbare Endkappen müssen extra bestellt werden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600" b="1" i="0" u="none" strike="noStrike" dirty="0">
                          <a:effectLst/>
                          <a:latin typeface="Helvetica" pitchFamily="2" charset="0"/>
                        </a:rPr>
                        <a:t>Selectable end caps must be ordered separately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600" b="0" i="0" u="none" strike="noStrike">
                          <a:effectLst/>
                          <a:latin typeface="Helvetica" pitchFamily="2" charset="0"/>
                        </a:rPr>
                        <a:t> 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600" b="0" i="0" u="none" strike="noStrike">
                          <a:effectLst/>
                          <a:latin typeface="Helvetica" pitchFamily="2" charset="0"/>
                        </a:rPr>
                        <a:t> 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600" b="0" i="0" u="none" strike="noStrike">
                          <a:effectLst/>
                          <a:latin typeface="Helvetica" pitchFamily="2" charset="0"/>
                        </a:rPr>
                        <a:t> 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600" b="0" i="0" u="none" strike="noStrike">
                          <a:effectLst/>
                          <a:latin typeface="Helvetica" pitchFamily="2" charset="0"/>
                        </a:rPr>
                        <a:t> 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600" b="1" i="0" u="none" strike="noStrike">
                          <a:effectLst/>
                          <a:latin typeface="Helvetica" pitchFamily="2" charset="0"/>
                        </a:rPr>
                        <a:t> 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18147">
                <a:tc>
                  <a:txBody>
                    <a:bodyPr/>
                    <a:lstStyle/>
                    <a:p>
                      <a:pPr algn="l" fontAlgn="ctr"/>
                      <a:r>
                        <a:rPr lang="de-AT" sz="600" b="0" i="0" u="none" strike="noStrike">
                          <a:effectLst/>
                          <a:latin typeface="Helvetica" pitchFamily="2" charset="0"/>
                        </a:rPr>
                        <a:t>XL1200T Superlow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600" b="1" i="0" u="none" strike="noStrike" dirty="0">
                          <a:effectLst/>
                          <a:latin typeface="Helvetica" pitchFamily="2" charset="0"/>
                        </a:rPr>
                        <a:t>17-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AT" sz="600" b="0" i="0" u="none" strike="noStrike">
                          <a:effectLst/>
                          <a:latin typeface="Helvetica" pitchFamily="2" charset="0"/>
                        </a:rPr>
                        <a:t> </a:t>
                      </a:r>
                    </a:p>
                  </a:txBody>
                  <a:tcPr marL="45720" marR="4572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AT" sz="600" b="0" i="0" u="none" strike="noStrike">
                          <a:effectLst/>
                          <a:latin typeface="Helvetica" pitchFamily="2" charset="0"/>
                        </a:rPr>
                        <a:t>Endkappe Slash-Cut (2 Stk.)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600" b="0" i="0" u="none" strike="noStrike">
                          <a:effectLst/>
                          <a:latin typeface="Helvetica" pitchFamily="2" charset="0"/>
                        </a:rPr>
                        <a:t>end cap slash-cut (2 pcs.)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600" b="0" i="0" u="none" strike="noStrike">
                          <a:effectLst/>
                          <a:latin typeface="Helvetica" pitchFamily="2" charset="0"/>
                        </a:rPr>
                        <a:t> 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600" b="0" i="0" u="none" strike="noStrike">
                          <a:effectLst/>
                          <a:latin typeface="Helvetica" pitchFamily="2" charset="0"/>
                        </a:rPr>
                        <a:t>Edelstahl chrom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600" b="0" i="0" u="none" strike="noStrike" dirty="0" err="1">
                          <a:effectLst/>
                          <a:latin typeface="Helvetica" pitchFamily="2" charset="0"/>
                        </a:rPr>
                        <a:t>stainless</a:t>
                      </a:r>
                      <a:r>
                        <a:rPr lang="de-AT" sz="600" b="0" i="0" u="none" strike="noStrike" dirty="0">
                          <a:effectLst/>
                          <a:latin typeface="Helvetica" pitchFamily="2" charset="0"/>
                        </a:rPr>
                        <a:t> </a:t>
                      </a:r>
                      <a:r>
                        <a:rPr lang="de-AT" sz="600" b="0" i="0" u="none" strike="noStrike" dirty="0" err="1">
                          <a:effectLst/>
                          <a:latin typeface="Helvetica" pitchFamily="2" charset="0"/>
                        </a:rPr>
                        <a:t>steel</a:t>
                      </a:r>
                      <a:r>
                        <a:rPr lang="de-AT" sz="600" b="0" i="0" u="none" strike="noStrike" dirty="0">
                          <a:effectLst/>
                          <a:latin typeface="Helvetica" pitchFamily="2" charset="0"/>
                        </a:rPr>
                        <a:t> </a:t>
                      </a:r>
                      <a:r>
                        <a:rPr lang="de-AT" sz="600" b="0" i="0" u="none" strike="noStrike" dirty="0" err="1">
                          <a:effectLst/>
                          <a:latin typeface="Helvetica" pitchFamily="2" charset="0"/>
                        </a:rPr>
                        <a:t>chrome</a:t>
                      </a:r>
                      <a:endParaRPr lang="de-AT" sz="600" b="0" i="0" u="none" strike="noStrike" dirty="0">
                        <a:effectLst/>
                        <a:latin typeface="Helvetica" pitchFamily="2" charset="0"/>
                      </a:endParaRP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600" b="0" i="0" u="none" strike="noStrike">
                          <a:effectLst/>
                          <a:latin typeface="Helvetica" pitchFamily="2" charset="0"/>
                        </a:rPr>
                        <a:t>EK10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600" b="1" i="0" u="none" strike="noStrike">
                          <a:effectLst/>
                          <a:latin typeface="Helvetica" pitchFamily="2" charset="0"/>
                        </a:rPr>
                        <a:t>87,00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18147">
                <a:tc>
                  <a:txBody>
                    <a:bodyPr/>
                    <a:lstStyle/>
                    <a:p>
                      <a:pPr algn="l" fontAlgn="ctr"/>
                      <a:r>
                        <a:rPr lang="de-AT" sz="600" b="0" i="0" u="none" strike="noStrike" dirty="0">
                          <a:effectLst/>
                          <a:latin typeface="Helvetica" pitchFamily="2" charset="0"/>
                        </a:rPr>
                        <a:t>XL1200CX Roadster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AT" sz="600" b="1" i="0" u="none" strike="noStrike" dirty="0">
                          <a:effectLst/>
                          <a:latin typeface="Helvetica" pitchFamily="2" charset="0"/>
                        </a:rPr>
                        <a:t>17- 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AT" sz="600" b="0" i="0" u="none" strike="noStrike">
                          <a:effectLst/>
                          <a:latin typeface="Helvetica" pitchFamily="2" charset="0"/>
                        </a:rPr>
                        <a:t> </a:t>
                      </a:r>
                    </a:p>
                  </a:txBody>
                  <a:tcPr marL="45720" marR="4572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AT" sz="600" b="0" i="0" u="none" strike="noStrike" dirty="0">
                          <a:effectLst/>
                          <a:latin typeface="Helvetica" pitchFamily="2" charset="0"/>
                        </a:rPr>
                        <a:t> 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AT" sz="600" b="0" i="0" u="none" strike="noStrike" dirty="0">
                          <a:effectLst/>
                          <a:latin typeface="Helvetica" pitchFamily="2" charset="0"/>
                        </a:rPr>
                        <a:t> 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600" b="0" i="0" u="none" strike="noStrike">
                          <a:effectLst/>
                          <a:latin typeface="Helvetica" pitchFamily="2" charset="0"/>
                        </a:rPr>
                        <a:t> 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600" b="0" i="0" u="none" strike="noStrike">
                          <a:effectLst/>
                          <a:latin typeface="Helvetica" pitchFamily="2" charset="0"/>
                        </a:rPr>
                        <a:t>Edelstahl schwarz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600" b="0" i="0" u="none" strike="noStrike">
                          <a:effectLst/>
                          <a:latin typeface="Helvetica" pitchFamily="2" charset="0"/>
                        </a:rPr>
                        <a:t>stainless steel black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600" b="0" i="0" u="none" strike="noStrike">
                          <a:effectLst/>
                          <a:latin typeface="Helvetica" pitchFamily="2" charset="0"/>
                        </a:rPr>
                        <a:t>EK80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600" b="1" i="0" u="none" strike="noStrike">
                          <a:effectLst/>
                          <a:latin typeface="Helvetica" pitchFamily="2" charset="0"/>
                        </a:rPr>
                        <a:t>107,00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118147">
                <a:tc>
                  <a:txBody>
                    <a:bodyPr/>
                    <a:lstStyle/>
                    <a:p>
                      <a:pPr algn="l" fontAlgn="ctr"/>
                      <a:r>
                        <a:rPr lang="de-AT" sz="600" b="0" i="0" u="none" strike="noStrike">
                          <a:effectLst/>
                          <a:latin typeface="Helvetica" pitchFamily="2" charset="0"/>
                        </a:rPr>
                        <a:t> 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600" b="1" i="0" u="none" strike="noStrike">
                          <a:effectLst/>
                          <a:latin typeface="Helvetica" pitchFamily="2" charset="0"/>
                        </a:rPr>
                        <a:t> 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AT" sz="600" b="0" i="0" u="none" strike="noStrike">
                          <a:effectLst/>
                          <a:latin typeface="Helvetica" pitchFamily="2" charset="0"/>
                        </a:rPr>
                        <a:t> </a:t>
                      </a:r>
                    </a:p>
                  </a:txBody>
                  <a:tcPr marL="45720" marR="4572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AT" sz="600" b="0" i="0" u="none" strike="noStrike" dirty="0" err="1">
                          <a:effectLst/>
                          <a:latin typeface="Helvetica" pitchFamily="2" charset="0"/>
                        </a:rPr>
                        <a:t>Endkappe</a:t>
                      </a:r>
                      <a:r>
                        <a:rPr lang="de-AT" sz="600" b="0" i="0" u="none" strike="noStrike" dirty="0">
                          <a:effectLst/>
                          <a:latin typeface="Helvetica" pitchFamily="2" charset="0"/>
                        </a:rPr>
                        <a:t> Straight End (2 </a:t>
                      </a:r>
                      <a:r>
                        <a:rPr lang="de-AT" sz="600" b="0" i="0" u="none" strike="noStrike" dirty="0" err="1">
                          <a:effectLst/>
                          <a:latin typeface="Helvetica" pitchFamily="2" charset="0"/>
                        </a:rPr>
                        <a:t>Stk</a:t>
                      </a:r>
                      <a:r>
                        <a:rPr lang="de-AT" sz="600" b="0" i="0" u="none" strike="noStrike" dirty="0">
                          <a:effectLst/>
                          <a:latin typeface="Helvetica" pitchFamily="2" charset="0"/>
                        </a:rPr>
                        <a:t>.) 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600" b="0" i="0" u="none" strike="noStrike" dirty="0">
                          <a:effectLst/>
                          <a:latin typeface="Helvetica" pitchFamily="2" charset="0"/>
                        </a:rPr>
                        <a:t>end cap straight end (2 pcs.)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600" b="0" i="0" u="none" strike="noStrike">
                          <a:effectLst/>
                          <a:latin typeface="Helvetica" pitchFamily="2" charset="0"/>
                        </a:rPr>
                        <a:t> 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600" b="0" i="0" u="none" strike="noStrike" dirty="0">
                          <a:effectLst/>
                          <a:latin typeface="Helvetica" pitchFamily="2" charset="0"/>
                        </a:rPr>
                        <a:t>Edelstahl </a:t>
                      </a:r>
                      <a:r>
                        <a:rPr lang="de-AT" sz="600" b="0" i="0" u="none" strike="noStrike" dirty="0" err="1">
                          <a:effectLst/>
                          <a:latin typeface="Helvetica" pitchFamily="2" charset="0"/>
                        </a:rPr>
                        <a:t>chrom</a:t>
                      </a:r>
                      <a:endParaRPr lang="de-AT" sz="600" b="0" i="0" u="none" strike="noStrike" dirty="0">
                        <a:effectLst/>
                        <a:latin typeface="Helvetica" pitchFamily="2" charset="0"/>
                      </a:endParaRP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600" b="0" i="0" u="none" strike="noStrike" dirty="0" err="1">
                          <a:effectLst/>
                          <a:latin typeface="Helvetica" pitchFamily="2" charset="0"/>
                        </a:rPr>
                        <a:t>stainless</a:t>
                      </a:r>
                      <a:r>
                        <a:rPr lang="de-AT" sz="600" b="0" i="0" u="none" strike="noStrike" dirty="0">
                          <a:effectLst/>
                          <a:latin typeface="Helvetica" pitchFamily="2" charset="0"/>
                        </a:rPr>
                        <a:t> </a:t>
                      </a:r>
                      <a:r>
                        <a:rPr lang="de-AT" sz="600" b="0" i="0" u="none" strike="noStrike" dirty="0" err="1">
                          <a:effectLst/>
                          <a:latin typeface="Helvetica" pitchFamily="2" charset="0"/>
                        </a:rPr>
                        <a:t>steel</a:t>
                      </a:r>
                      <a:r>
                        <a:rPr lang="de-AT" sz="600" b="0" i="0" u="none" strike="noStrike" dirty="0">
                          <a:effectLst/>
                          <a:latin typeface="Helvetica" pitchFamily="2" charset="0"/>
                        </a:rPr>
                        <a:t> </a:t>
                      </a:r>
                      <a:r>
                        <a:rPr lang="de-AT" sz="600" b="0" i="0" u="none" strike="noStrike" dirty="0" err="1">
                          <a:effectLst/>
                          <a:latin typeface="Helvetica" pitchFamily="2" charset="0"/>
                        </a:rPr>
                        <a:t>chrome</a:t>
                      </a:r>
                      <a:endParaRPr lang="de-AT" sz="600" b="0" i="0" u="none" strike="noStrike" dirty="0">
                        <a:effectLst/>
                        <a:latin typeface="Helvetica" pitchFamily="2" charset="0"/>
                      </a:endParaRP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600" b="0" i="0" u="none" strike="noStrike">
                          <a:effectLst/>
                          <a:latin typeface="Helvetica" pitchFamily="2" charset="0"/>
                        </a:rPr>
                        <a:t>EK11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600" b="1" i="0" u="none" strike="noStrike">
                          <a:effectLst/>
                          <a:latin typeface="Helvetica" pitchFamily="2" charset="0"/>
                        </a:rPr>
                        <a:t>124,00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118147">
                <a:tc>
                  <a:txBody>
                    <a:bodyPr/>
                    <a:lstStyle/>
                    <a:p>
                      <a:pPr algn="l" fontAlgn="ctr"/>
                      <a:r>
                        <a:rPr lang="de-AT" sz="600" b="0" i="0" u="none" strike="noStrike" dirty="0">
                          <a:effectLst/>
                          <a:latin typeface="Helvetica" pitchFamily="2" charset="0"/>
                        </a:rPr>
                        <a:t> 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600" b="1" i="0" u="none" strike="noStrike">
                          <a:effectLst/>
                          <a:latin typeface="Helvetica" pitchFamily="2" charset="0"/>
                        </a:rPr>
                        <a:t> 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AT" sz="600" b="0" i="0" u="none" strike="noStrike">
                          <a:effectLst/>
                          <a:latin typeface="Helvetica" pitchFamily="2" charset="0"/>
                        </a:rPr>
                        <a:t> </a:t>
                      </a:r>
                    </a:p>
                  </a:txBody>
                  <a:tcPr marL="45720" marR="4572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AT" sz="600" b="0" i="0" u="none" strike="noStrike">
                          <a:effectLst/>
                          <a:latin typeface="Helvetica" pitchFamily="2" charset="0"/>
                        </a:rPr>
                        <a:t> 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AT" sz="600" b="0" i="0" u="none" strike="noStrike">
                          <a:effectLst/>
                          <a:latin typeface="Helvetica" pitchFamily="2" charset="0"/>
                        </a:rPr>
                        <a:t> 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600" b="0" i="0" u="none" strike="noStrike">
                          <a:effectLst/>
                          <a:latin typeface="Helvetica" pitchFamily="2" charset="0"/>
                        </a:rPr>
                        <a:t> 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600" b="0" i="0" u="none" strike="noStrike">
                          <a:effectLst/>
                          <a:latin typeface="Helvetica" pitchFamily="2" charset="0"/>
                        </a:rPr>
                        <a:t>Edelstahl schwarz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600" b="0" i="0" u="none" strike="noStrike" dirty="0" err="1">
                          <a:effectLst/>
                          <a:latin typeface="Helvetica" pitchFamily="2" charset="0"/>
                        </a:rPr>
                        <a:t>stainless</a:t>
                      </a:r>
                      <a:r>
                        <a:rPr lang="de-AT" sz="600" b="0" i="0" u="none" strike="noStrike" dirty="0">
                          <a:effectLst/>
                          <a:latin typeface="Helvetica" pitchFamily="2" charset="0"/>
                        </a:rPr>
                        <a:t> </a:t>
                      </a:r>
                      <a:r>
                        <a:rPr lang="de-AT" sz="600" b="0" i="0" u="none" strike="noStrike" dirty="0" err="1">
                          <a:effectLst/>
                          <a:latin typeface="Helvetica" pitchFamily="2" charset="0"/>
                        </a:rPr>
                        <a:t>steel</a:t>
                      </a:r>
                      <a:r>
                        <a:rPr lang="de-AT" sz="600" b="0" i="0" u="none" strike="noStrike" dirty="0">
                          <a:effectLst/>
                          <a:latin typeface="Helvetica" pitchFamily="2" charset="0"/>
                        </a:rPr>
                        <a:t> </a:t>
                      </a:r>
                      <a:r>
                        <a:rPr lang="de-AT" sz="600" b="0" i="0" u="none" strike="noStrike" dirty="0" err="1">
                          <a:effectLst/>
                          <a:latin typeface="Helvetica" pitchFamily="2" charset="0"/>
                        </a:rPr>
                        <a:t>black</a:t>
                      </a:r>
                      <a:endParaRPr lang="de-AT" sz="600" b="0" i="0" u="none" strike="noStrike" dirty="0">
                        <a:effectLst/>
                        <a:latin typeface="Helvetica" pitchFamily="2" charset="0"/>
                      </a:endParaRP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600" b="0" i="0" u="none" strike="noStrike">
                          <a:effectLst/>
                          <a:latin typeface="Helvetica" pitchFamily="2" charset="0"/>
                        </a:rPr>
                        <a:t>EK81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600" b="1" i="0" u="none" strike="noStrike">
                          <a:effectLst/>
                          <a:latin typeface="Helvetica" pitchFamily="2" charset="0"/>
                        </a:rPr>
                        <a:t>144,00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118147">
                <a:tc>
                  <a:txBody>
                    <a:bodyPr/>
                    <a:lstStyle/>
                    <a:p>
                      <a:pPr algn="l" fontAlgn="ctr"/>
                      <a:r>
                        <a:rPr lang="de-AT" sz="600" b="0" i="0" u="none" strike="noStrike">
                          <a:effectLst/>
                          <a:latin typeface="Helvetica" pitchFamily="2" charset="0"/>
                        </a:rPr>
                        <a:t> 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600" b="1" i="0" u="none" strike="noStrike">
                          <a:effectLst/>
                          <a:latin typeface="Helvetica" pitchFamily="2" charset="0"/>
                        </a:rPr>
                        <a:t> 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AT" sz="600" b="0" i="0" u="none" strike="noStrike">
                          <a:effectLst/>
                          <a:latin typeface="Helvetica" pitchFamily="2" charset="0"/>
                        </a:rPr>
                        <a:t> </a:t>
                      </a:r>
                    </a:p>
                  </a:txBody>
                  <a:tcPr marL="45720" marR="4572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AT" sz="600" b="0" i="0" u="none" strike="noStrike">
                          <a:effectLst/>
                          <a:latin typeface="Helvetica" pitchFamily="2" charset="0"/>
                        </a:rPr>
                        <a:t>Endkappe Tapered (2 Stk.) 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600" b="0" i="0" u="none" strike="noStrike">
                          <a:effectLst/>
                          <a:latin typeface="Helvetica" pitchFamily="2" charset="0"/>
                        </a:rPr>
                        <a:t>end cap tapered (2 pcs.)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600" b="0" i="0" u="none" strike="noStrike" dirty="0">
                          <a:effectLst/>
                          <a:latin typeface="Helvetica" pitchFamily="2" charset="0"/>
                        </a:rPr>
                        <a:t> 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600" b="0" i="0" u="none" strike="noStrike">
                          <a:effectLst/>
                          <a:latin typeface="Helvetica" pitchFamily="2" charset="0"/>
                        </a:rPr>
                        <a:t>Edelstahl chrom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600" b="0" i="0" u="none" strike="noStrike" dirty="0" err="1">
                          <a:effectLst/>
                          <a:latin typeface="Helvetica" pitchFamily="2" charset="0"/>
                        </a:rPr>
                        <a:t>stainless</a:t>
                      </a:r>
                      <a:r>
                        <a:rPr lang="de-AT" sz="600" b="0" i="0" u="none" strike="noStrike" dirty="0">
                          <a:effectLst/>
                          <a:latin typeface="Helvetica" pitchFamily="2" charset="0"/>
                        </a:rPr>
                        <a:t> </a:t>
                      </a:r>
                      <a:r>
                        <a:rPr lang="de-AT" sz="600" b="0" i="0" u="none" strike="noStrike" dirty="0" err="1">
                          <a:effectLst/>
                          <a:latin typeface="Helvetica" pitchFamily="2" charset="0"/>
                        </a:rPr>
                        <a:t>steel</a:t>
                      </a:r>
                      <a:r>
                        <a:rPr lang="de-AT" sz="600" b="0" i="0" u="none" strike="noStrike" dirty="0">
                          <a:effectLst/>
                          <a:latin typeface="Helvetica" pitchFamily="2" charset="0"/>
                        </a:rPr>
                        <a:t> </a:t>
                      </a:r>
                      <a:r>
                        <a:rPr lang="de-AT" sz="600" b="0" i="0" u="none" strike="noStrike" dirty="0" err="1">
                          <a:effectLst/>
                          <a:latin typeface="Helvetica" pitchFamily="2" charset="0"/>
                        </a:rPr>
                        <a:t>chrome</a:t>
                      </a:r>
                      <a:endParaRPr lang="de-AT" sz="600" b="0" i="0" u="none" strike="noStrike" dirty="0">
                        <a:effectLst/>
                        <a:latin typeface="Helvetica" pitchFamily="2" charset="0"/>
                      </a:endParaRP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600" b="0" i="0" u="none" strike="noStrike" dirty="0">
                          <a:effectLst/>
                          <a:latin typeface="Helvetica" pitchFamily="2" charset="0"/>
                        </a:rPr>
                        <a:t>EK12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600" b="1" i="0" u="none" strike="noStrike">
                          <a:effectLst/>
                          <a:latin typeface="Helvetica" pitchFamily="2" charset="0"/>
                        </a:rPr>
                        <a:t>87,00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118147">
                <a:tc>
                  <a:txBody>
                    <a:bodyPr/>
                    <a:lstStyle/>
                    <a:p>
                      <a:pPr algn="l" fontAlgn="ctr"/>
                      <a:r>
                        <a:rPr lang="de-AT" sz="600" b="0" i="0" u="none" strike="noStrike">
                          <a:effectLst/>
                          <a:latin typeface="Helvetica" pitchFamily="2" charset="0"/>
                        </a:rPr>
                        <a:t> 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600" b="1" i="0" u="none" strike="noStrike">
                          <a:effectLst/>
                          <a:latin typeface="Helvetica" pitchFamily="2" charset="0"/>
                        </a:rPr>
                        <a:t> 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AT" sz="600" b="0" i="0" u="none" strike="noStrike">
                          <a:effectLst/>
                          <a:latin typeface="Helvetica" pitchFamily="2" charset="0"/>
                        </a:rPr>
                        <a:t> </a:t>
                      </a:r>
                    </a:p>
                  </a:txBody>
                  <a:tcPr marL="45720" marR="4572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AT" sz="600" b="0" i="0" u="none" strike="noStrike">
                          <a:effectLst/>
                          <a:latin typeface="Helvetica" pitchFamily="2" charset="0"/>
                        </a:rPr>
                        <a:t> 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AT" sz="600" b="0" i="0" u="none" strike="noStrike" dirty="0">
                          <a:effectLst/>
                          <a:latin typeface="Helvetica" pitchFamily="2" charset="0"/>
                        </a:rPr>
                        <a:t> 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600" b="0" i="0" u="none" strike="noStrike">
                          <a:effectLst/>
                          <a:latin typeface="Helvetica" pitchFamily="2" charset="0"/>
                        </a:rPr>
                        <a:t> 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600" b="0" i="0" u="none" strike="noStrike">
                          <a:effectLst/>
                          <a:latin typeface="Helvetica" pitchFamily="2" charset="0"/>
                        </a:rPr>
                        <a:t>Edelstahl schwarz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600" b="0" i="0" u="none" strike="noStrike">
                          <a:effectLst/>
                          <a:latin typeface="Helvetica" pitchFamily="2" charset="0"/>
                        </a:rPr>
                        <a:t>stainless steel black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600" b="0" i="0" u="none" strike="noStrike" dirty="0">
                          <a:effectLst/>
                          <a:latin typeface="Helvetica" pitchFamily="2" charset="0"/>
                        </a:rPr>
                        <a:t>EK82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600" b="1" i="0" u="none" strike="noStrike">
                          <a:effectLst/>
                          <a:latin typeface="Helvetica" pitchFamily="2" charset="0"/>
                        </a:rPr>
                        <a:t>107,00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178533">
                <a:tc>
                  <a:txBody>
                    <a:bodyPr/>
                    <a:lstStyle/>
                    <a:p>
                      <a:pPr algn="l" fontAlgn="ctr"/>
                      <a:r>
                        <a:rPr lang="de-AT" sz="600" b="0" i="0" u="none" strike="noStrike">
                          <a:effectLst/>
                          <a:latin typeface="Helvetica" pitchFamily="2" charset="0"/>
                        </a:rPr>
                        <a:t> 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600" b="1" i="0" u="none" strike="noStrike">
                          <a:effectLst/>
                          <a:latin typeface="Helvetica" pitchFamily="2" charset="0"/>
                        </a:rPr>
                        <a:t> 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AT" sz="600" b="0" i="0" u="none" strike="noStrike">
                          <a:effectLst/>
                          <a:latin typeface="Helvetica" pitchFamily="2" charset="0"/>
                        </a:rPr>
                        <a:t> </a:t>
                      </a:r>
                    </a:p>
                  </a:txBody>
                  <a:tcPr marL="45720" marR="4572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AT" sz="600" b="0" i="0" u="none" strike="noStrike" dirty="0">
                          <a:effectLst/>
                          <a:latin typeface="Helvetica" pitchFamily="2" charset="0"/>
                        </a:rPr>
                        <a:t>Komplettanlage (2-1) mit konischem CUSTOM Schalldämpfer, inkl. Euro 4 Kats </a:t>
                      </a:r>
                    </a:p>
                    <a:p>
                      <a:pPr algn="l" fontAlgn="ctr"/>
                      <a:r>
                        <a:rPr lang="de-AT" sz="600" b="1" i="0" u="none" strike="noStrike" dirty="0">
                          <a:effectLst/>
                          <a:latin typeface="Helvetica" pitchFamily="2" charset="0"/>
                        </a:rPr>
                        <a:t>Montage</a:t>
                      </a:r>
                      <a:r>
                        <a:rPr lang="de-AT" sz="600" b="1" i="0" u="none" strike="noStrike" baseline="0" dirty="0">
                          <a:effectLst/>
                          <a:latin typeface="Helvetica" pitchFamily="2" charset="0"/>
                        </a:rPr>
                        <a:t> </a:t>
                      </a:r>
                      <a:r>
                        <a:rPr lang="de-AT" sz="600" b="1" i="0" u="none" strike="noStrike" dirty="0">
                          <a:effectLst/>
                          <a:latin typeface="Helvetica" pitchFamily="2" charset="0"/>
                        </a:rPr>
                        <a:t>ohne Soziusfußrasten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AT" sz="600" b="0" i="0" u="none" strike="noStrike" dirty="0" err="1">
                          <a:effectLst/>
                          <a:latin typeface="Helvetica" pitchFamily="2" charset="0"/>
                        </a:rPr>
                        <a:t>complete</a:t>
                      </a:r>
                      <a:r>
                        <a:rPr lang="de-AT" sz="600" b="0" i="0" u="none" strike="noStrike" dirty="0">
                          <a:effectLst/>
                          <a:latin typeface="Helvetica" pitchFamily="2" charset="0"/>
                        </a:rPr>
                        <a:t> </a:t>
                      </a:r>
                      <a:r>
                        <a:rPr lang="de-AT" sz="600" b="0" i="0" u="none" strike="noStrike" dirty="0" err="1">
                          <a:effectLst/>
                          <a:latin typeface="Helvetica" pitchFamily="2" charset="0"/>
                        </a:rPr>
                        <a:t>system</a:t>
                      </a:r>
                      <a:r>
                        <a:rPr lang="de-AT" sz="600" b="0" i="0" u="none" strike="noStrike" dirty="0">
                          <a:effectLst/>
                          <a:latin typeface="Helvetica" pitchFamily="2" charset="0"/>
                        </a:rPr>
                        <a:t> (2-1) incl. </a:t>
                      </a:r>
                      <a:r>
                        <a:rPr lang="de-AT" sz="600" b="0" i="0" u="none" strike="noStrike" dirty="0" err="1">
                          <a:effectLst/>
                          <a:latin typeface="Helvetica" pitchFamily="2" charset="0"/>
                        </a:rPr>
                        <a:t>conical</a:t>
                      </a:r>
                      <a:r>
                        <a:rPr lang="de-AT" sz="600" b="0" i="0" u="none" strike="noStrike" dirty="0">
                          <a:effectLst/>
                          <a:latin typeface="Helvetica" pitchFamily="2" charset="0"/>
                        </a:rPr>
                        <a:t> CUSTOM </a:t>
                      </a:r>
                      <a:r>
                        <a:rPr lang="de-AT" sz="600" b="0" i="0" u="none" strike="noStrike" dirty="0" err="1">
                          <a:effectLst/>
                          <a:latin typeface="Helvetica" pitchFamily="2" charset="0"/>
                        </a:rPr>
                        <a:t>exhaust</a:t>
                      </a:r>
                      <a:r>
                        <a:rPr lang="de-AT" sz="600" b="0" i="0" u="none" strike="noStrike" dirty="0">
                          <a:effectLst/>
                          <a:latin typeface="Helvetica" pitchFamily="2" charset="0"/>
                        </a:rPr>
                        <a:t>, incl. Euro 4 </a:t>
                      </a:r>
                      <a:r>
                        <a:rPr lang="de-AT" sz="600" b="0" i="0" u="none" strike="noStrike" dirty="0" err="1">
                          <a:effectLst/>
                          <a:latin typeface="Helvetica" pitchFamily="2" charset="0"/>
                        </a:rPr>
                        <a:t>cats</a:t>
                      </a:r>
                      <a:endParaRPr lang="de-AT" sz="600" b="0" i="0" u="none" strike="noStrike" dirty="0">
                        <a:effectLst/>
                        <a:latin typeface="Helvetica" pitchFamily="2" charset="0"/>
                      </a:endParaRPr>
                    </a:p>
                    <a:p>
                      <a:pPr algn="l" fontAlgn="ctr"/>
                      <a:r>
                        <a:rPr lang="en-US" sz="600" b="1" i="0" u="none" strike="noStrike" dirty="0">
                          <a:effectLst/>
                          <a:latin typeface="Helvetica" pitchFamily="2" charset="0"/>
                        </a:rPr>
                        <a:t>to mount without </a:t>
                      </a:r>
                      <a:r>
                        <a:rPr lang="en-US" sz="600" b="1" i="0" u="none" strike="noStrike" dirty="0" err="1">
                          <a:effectLst/>
                          <a:latin typeface="Helvetica" pitchFamily="2" charset="0"/>
                        </a:rPr>
                        <a:t>sozius</a:t>
                      </a:r>
                      <a:r>
                        <a:rPr lang="en-US" sz="600" b="1" i="0" u="none" strike="noStrike" dirty="0">
                          <a:effectLst/>
                          <a:latin typeface="Helvetica" pitchFamily="2" charset="0"/>
                        </a:rPr>
                        <a:t> </a:t>
                      </a:r>
                      <a:r>
                        <a:rPr lang="en-US" sz="600" b="1" i="0" u="none" strike="noStrike" dirty="0" err="1">
                          <a:effectLst/>
                          <a:latin typeface="Helvetica" pitchFamily="2" charset="0"/>
                        </a:rPr>
                        <a:t>footpegs</a:t>
                      </a:r>
                      <a:endParaRPr lang="de-AT" sz="600" b="1" i="0" u="none" strike="noStrike" dirty="0">
                        <a:effectLst/>
                        <a:latin typeface="Helvetica" pitchFamily="2" charset="0"/>
                      </a:endParaRP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AT" sz="600" b="0" i="0" u="none" strike="noStrike" dirty="0">
                          <a:effectLst/>
                          <a:latin typeface="Helvetica" pitchFamily="2" charset="0"/>
                        </a:rPr>
                        <a:t>EG/ABE/EEC 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600" b="0" i="0" u="none" strike="noStrike" dirty="0">
                          <a:effectLst/>
                          <a:latin typeface="Helvetica" pitchFamily="2" charset="0"/>
                        </a:rPr>
                        <a:t>Edelstahl schwarz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600" b="0" i="0" u="none" strike="noStrike" dirty="0" err="1">
                          <a:effectLst/>
                          <a:latin typeface="Helvetica" pitchFamily="2" charset="0"/>
                        </a:rPr>
                        <a:t>stainless</a:t>
                      </a:r>
                      <a:r>
                        <a:rPr lang="de-AT" sz="600" b="0" i="0" u="none" strike="noStrike" dirty="0">
                          <a:effectLst/>
                          <a:latin typeface="Helvetica" pitchFamily="2" charset="0"/>
                        </a:rPr>
                        <a:t> </a:t>
                      </a:r>
                      <a:r>
                        <a:rPr lang="de-AT" sz="600" b="0" i="0" u="none" strike="noStrike" dirty="0" err="1">
                          <a:effectLst/>
                          <a:latin typeface="Helvetica" pitchFamily="2" charset="0"/>
                        </a:rPr>
                        <a:t>steel</a:t>
                      </a:r>
                      <a:r>
                        <a:rPr lang="de-AT" sz="600" b="0" i="0" u="none" strike="noStrike" dirty="0">
                          <a:effectLst/>
                          <a:latin typeface="Helvetica" pitchFamily="2" charset="0"/>
                        </a:rPr>
                        <a:t> </a:t>
                      </a:r>
                      <a:r>
                        <a:rPr lang="de-AT" sz="600" b="0" i="0" u="none" strike="noStrike" dirty="0" err="1">
                          <a:effectLst/>
                          <a:latin typeface="Helvetica" pitchFamily="2" charset="0"/>
                        </a:rPr>
                        <a:t>black</a:t>
                      </a:r>
                      <a:endParaRPr lang="de-AT" sz="600" b="0" i="0" u="none" strike="noStrike" dirty="0">
                        <a:effectLst/>
                        <a:latin typeface="Helvetica" pitchFamily="2" charset="0"/>
                      </a:endParaRP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600" b="0" i="0" u="none" strike="noStrike" dirty="0">
                          <a:effectLst/>
                          <a:latin typeface="Helvetica" pitchFamily="2" charset="0"/>
                        </a:rPr>
                        <a:t>017752 282018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600" b="1" i="0" u="none" strike="noStrike" dirty="0">
                          <a:effectLst/>
                          <a:latin typeface="Helvetica" pitchFamily="2" charset="0"/>
                        </a:rPr>
                        <a:t>1.310,00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118147">
                <a:tc gridSpan="4">
                  <a:txBody>
                    <a:bodyPr/>
                    <a:lstStyle/>
                    <a:p>
                      <a:pPr algn="l" fontAlgn="b"/>
                      <a:r>
                        <a:rPr lang="de-AT" sz="500" b="0" i="0" u="none" strike="noStrike" dirty="0">
                          <a:effectLst/>
                          <a:latin typeface="Helvetica" pitchFamily="2" charset="0"/>
                        </a:rPr>
                        <a:t>Preise 2018 in Euro exkl. MwSt. / Prices 2018 in Euro excl. VAT!</a:t>
                      </a:r>
                    </a:p>
                  </a:txBody>
                  <a:tcPr marL="45720" marR="4572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A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A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A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AT" sz="500" b="0" i="0" u="none" strike="noStrike" dirty="0">
                          <a:effectLst/>
                          <a:latin typeface="Helvetica" pitchFamily="2" charset="0"/>
                        </a:rPr>
                        <a:t> </a:t>
                      </a:r>
                    </a:p>
                  </a:txBody>
                  <a:tcPr marL="45720" marR="4572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AT" sz="500" b="0" i="0" u="none" strike="noStrike" dirty="0">
                          <a:effectLst/>
                          <a:latin typeface="Helvetica" pitchFamily="2" charset="0"/>
                        </a:rPr>
                        <a:t> </a:t>
                      </a:r>
                    </a:p>
                  </a:txBody>
                  <a:tcPr marL="45720" marR="4572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r" fontAlgn="b"/>
                      <a:r>
                        <a:rPr lang="de-AT" sz="500" b="0" i="0" u="none" strike="noStrike" dirty="0">
                          <a:effectLst/>
                          <a:latin typeface="Helvetica" pitchFamily="2" charset="0"/>
                        </a:rPr>
                        <a:t>Irrtum und Änderung vorbehalten / Errors </a:t>
                      </a:r>
                      <a:r>
                        <a:rPr lang="de-AT" sz="500" b="0" i="0" u="none" strike="noStrike" dirty="0" err="1">
                          <a:effectLst/>
                          <a:latin typeface="Helvetica" pitchFamily="2" charset="0"/>
                        </a:rPr>
                        <a:t>and</a:t>
                      </a:r>
                      <a:r>
                        <a:rPr lang="de-AT" sz="500" b="0" i="0" u="none" strike="noStrike" dirty="0">
                          <a:effectLst/>
                          <a:latin typeface="Helvetica" pitchFamily="2" charset="0"/>
                        </a:rPr>
                        <a:t> </a:t>
                      </a:r>
                      <a:r>
                        <a:rPr lang="de-AT" sz="500" b="0" i="0" u="none" strike="noStrike" dirty="0" err="1">
                          <a:effectLst/>
                          <a:latin typeface="Helvetica" pitchFamily="2" charset="0"/>
                        </a:rPr>
                        <a:t>omission</a:t>
                      </a:r>
                      <a:r>
                        <a:rPr lang="de-AT" sz="500" b="0" i="0" u="none" strike="noStrike" dirty="0">
                          <a:effectLst/>
                          <a:latin typeface="Helvetica" pitchFamily="2" charset="0"/>
                        </a:rPr>
                        <a:t> </a:t>
                      </a:r>
                      <a:r>
                        <a:rPr lang="de-AT" sz="500" b="0" i="0" u="none" strike="noStrike" dirty="0" err="1">
                          <a:effectLst/>
                          <a:latin typeface="Helvetica" pitchFamily="2" charset="0"/>
                        </a:rPr>
                        <a:t>excepted</a:t>
                      </a:r>
                      <a:endParaRPr lang="de-AT" sz="500" b="0" i="0" u="none" strike="noStrike" dirty="0">
                        <a:effectLst/>
                        <a:latin typeface="Helvetica" pitchFamily="2" charset="0"/>
                      </a:endParaRPr>
                    </a:p>
                  </a:txBody>
                  <a:tcPr marL="45720" marR="45720" anchor="b">
                    <a:lnL>
                      <a:noFill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A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A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AT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theme/theme1.xml><?xml version="1.0" encoding="utf-8"?>
<a:theme xmlns:a="http://schemas.openxmlformats.org/drawingml/2006/main" name="Benutzerdefiniertes 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469</Words>
  <Application>Microsoft Macintosh PowerPoint</Application>
  <PresentationFormat>Bildschirmpräsentation (4:3)</PresentationFormat>
  <Paragraphs>172</Paragraphs>
  <Slides>8</Slides>
  <Notes>2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3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8</vt:i4>
      </vt:variant>
    </vt:vector>
  </HeadingPairs>
  <TitlesOfParts>
    <vt:vector size="12" baseType="lpstr">
      <vt:lpstr>Arial</vt:lpstr>
      <vt:lpstr>Calibri</vt:lpstr>
      <vt:lpstr>Helvetica</vt:lpstr>
      <vt:lpstr>Benutzerdefiniertes Design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LinksUpToDate>false</LinksUpToDate>
  <SharedDoc>false</SharedDoc>
  <HyperlinksChanged>false</HyperlinksChanged>
  <AppVersion>16.0010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Folie 1</dc:title>
  <dc:creator>benjamin.druck</dc:creator>
  <cp:lastModifiedBy>Benjamin Druck</cp:lastModifiedBy>
  <cp:revision>186</cp:revision>
  <cp:lastPrinted>2018-03-08T14:32:47Z</cp:lastPrinted>
  <dcterms:created xsi:type="dcterms:W3CDTF">2014-04-07T11:02:28Z</dcterms:created>
  <dcterms:modified xsi:type="dcterms:W3CDTF">2018-03-08T14:32:50Z</dcterms:modified>
</cp:coreProperties>
</file>