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0" r:id="rId5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80" autoAdjust="0"/>
    <p:restoredTop sz="94541" autoAdjust="0"/>
  </p:normalViewPr>
  <p:slideViewPr>
    <p:cSldViewPr>
      <p:cViewPr>
        <p:scale>
          <a:sx n="147" d="100"/>
          <a:sy n="147" d="100"/>
        </p:scale>
        <p:origin x="5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880" y="-102"/>
      </p:cViewPr>
      <p:guideLst>
        <p:guide orient="horz" pos="3108"/>
        <p:guide pos="2122"/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/>
          <a:lstStyle>
            <a:lvl1pPr algn="r">
              <a:defRPr sz="1200"/>
            </a:lvl1pPr>
          </a:lstStyle>
          <a:p>
            <a:fld id="{10A060F7-3BA0-4DFA-97E3-0AD49DA18FF5}" type="datetimeFigureOut">
              <a:rPr lang="de-AT" smtClean="0"/>
              <a:pPr/>
              <a:t>08.02.17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3009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 anchor="b"/>
          <a:lstStyle>
            <a:lvl1pPr algn="r">
              <a:defRPr sz="1200"/>
            </a:lvl1pPr>
          </a:lstStyle>
          <a:p>
            <a:fld id="{1AC34076-4295-40CA-B983-879A7E7E1FB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33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/>
          <a:lstStyle>
            <a:lvl1pPr algn="r">
              <a:defRPr sz="1200"/>
            </a:lvl1pPr>
          </a:lstStyle>
          <a:p>
            <a:fld id="{1B893688-4F2D-4E90-A677-0601FC264191}" type="datetimeFigureOut">
              <a:rPr lang="de-AT" smtClean="0"/>
              <a:pPr/>
              <a:t>08.02.17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3" tIns="46056" rIns="92113" bIns="4605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113" tIns="46056" rIns="92113" bIns="4605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2113" tIns="46056" rIns="92113" bIns="46056" rtlCol="0" anchor="b"/>
          <a:lstStyle>
            <a:lvl1pPr algn="r">
              <a:defRPr sz="1200"/>
            </a:lvl1pPr>
          </a:lstStyle>
          <a:p>
            <a:fld id="{CBF26D3F-795B-4CDC-8FD7-16ED12CCF850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9123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0"/>
          </p:nvPr>
        </p:nvSpPr>
        <p:spPr>
          <a:xfrm>
            <a:off x="4067944" y="5661025"/>
            <a:ext cx="4968106" cy="431800"/>
          </a:xfrm>
          <a:prstGeom prst="rect">
            <a:avLst/>
          </a:prstGeom>
        </p:spPr>
        <p:txBody>
          <a:bodyPr/>
          <a:lstStyle>
            <a:lvl2pPr>
              <a:buNone/>
              <a:defRPr/>
            </a:lvl2pPr>
            <a:lvl3pPr>
              <a:buNone/>
              <a:defRPr/>
            </a:lvl3pPr>
            <a:lvl4pPr algn="r">
              <a:buNone/>
              <a:defRPr sz="1800" b="1"/>
            </a:lvl4pPr>
          </a:lstStyle>
          <a:p>
            <a:pPr lvl="3"/>
            <a:endParaRPr lang="de-AT" dirty="0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1"/>
          </p:nvPr>
        </p:nvSpPr>
        <p:spPr>
          <a:xfrm>
            <a:off x="2699792" y="1988840"/>
            <a:ext cx="4248150" cy="36004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sz="quarter" idx="10"/>
          </p:nvPr>
        </p:nvSpPr>
        <p:spPr>
          <a:xfrm>
            <a:off x="611560" y="2060848"/>
            <a:ext cx="3311525" cy="30241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1"/>
          </p:nvPr>
        </p:nvSpPr>
        <p:spPr>
          <a:xfrm>
            <a:off x="6732240" y="2060848"/>
            <a:ext cx="2160587" cy="3384550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7" name="Bildplatzhalter 16"/>
          <p:cNvSpPr>
            <a:spLocks noGrp="1"/>
          </p:cNvSpPr>
          <p:nvPr>
            <p:ph type="pic" sz="quarter" idx="12"/>
          </p:nvPr>
        </p:nvSpPr>
        <p:spPr>
          <a:xfrm>
            <a:off x="4283969" y="4149080"/>
            <a:ext cx="2016820" cy="129604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067944" y="1340768"/>
            <a:ext cx="482590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4"/>
          </p:nvPr>
        </p:nvSpPr>
        <p:spPr>
          <a:xfrm>
            <a:off x="1619250" y="5661248"/>
            <a:ext cx="5905500" cy="2889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endParaRPr lang="de-A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/>
          <p:cNvSpPr>
            <a:spLocks noGrp="1"/>
          </p:cNvSpPr>
          <p:nvPr>
            <p:ph type="pic" sz="quarter" idx="10"/>
          </p:nvPr>
        </p:nvSpPr>
        <p:spPr>
          <a:xfrm>
            <a:off x="1619672" y="1988840"/>
            <a:ext cx="5832475" cy="37433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2"/>
          </p:nvPr>
        </p:nvSpPr>
        <p:spPr>
          <a:xfrm>
            <a:off x="5724128" y="5733256"/>
            <a:ext cx="3240088" cy="432246"/>
          </a:xfrm>
          <a:prstGeom prst="rect">
            <a:avLst/>
          </a:prstGeom>
        </p:spPr>
        <p:txBody>
          <a:bodyPr/>
          <a:lstStyle>
            <a:lvl1pPr>
              <a:buNone/>
              <a:defRPr sz="1100"/>
            </a:lvl1pPr>
          </a:lstStyle>
          <a:p>
            <a:pPr lvl="0"/>
            <a:endParaRPr lang="de-AT" dirty="0"/>
          </a:p>
        </p:txBody>
      </p:sp>
      <p:sp>
        <p:nvSpPr>
          <p:cNvPr id="5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5220072" y="1340768"/>
            <a:ext cx="3673772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m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bellenplatzhalter 12"/>
          <p:cNvSpPr>
            <a:spLocks noGrp="1"/>
          </p:cNvSpPr>
          <p:nvPr>
            <p:ph type="tbl" sz="quarter" idx="11"/>
          </p:nvPr>
        </p:nvSpPr>
        <p:spPr>
          <a:xfrm>
            <a:off x="179512" y="1844824"/>
            <a:ext cx="8856662" cy="3240088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4" name="Textplatzhalter 18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503238"/>
          </a:xfrm>
          <a:prstGeom prst="rect">
            <a:avLst/>
          </a:prstGeom>
        </p:spPr>
        <p:txBody>
          <a:bodyPr/>
          <a:lstStyle>
            <a:lvl2pPr algn="r">
              <a:buNone/>
              <a:defRPr sz="1800" b="1"/>
            </a:lvl2pPr>
          </a:lstStyle>
          <a:p>
            <a:pPr lvl="1"/>
            <a:endParaRPr lang="de-A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BANNER_1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470660"/>
          </a:xfrm>
          <a:prstGeom prst="rect">
            <a:avLst/>
          </a:prstGeom>
        </p:spPr>
      </p:pic>
      <p:pic>
        <p:nvPicPr>
          <p:cNvPr id="4" name="Picture 2" descr="C:\Users\benjamin.druck\Desktop\PP\newsletter_footer_black2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50280"/>
            <a:ext cx="9144001" cy="807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2060848"/>
            <a:ext cx="2051720" cy="3096344"/>
          </a:xfrm>
          <a:prstGeom prst="rect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b="1" cap="none" spc="5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3568" y="5373216"/>
            <a:ext cx="8136904" cy="504056"/>
          </a:xfrm>
        </p:spPr>
        <p:txBody>
          <a:bodyPr/>
          <a:lstStyle/>
          <a:p>
            <a:pPr>
              <a:buNone/>
            </a:pPr>
            <a:r>
              <a:rPr lang="de-AT" b="1" dirty="0" smtClean="0"/>
              <a:t>Triumph Street </a:t>
            </a:r>
            <a:r>
              <a:rPr lang="de-AT" b="1" dirty="0" err="1" smtClean="0"/>
              <a:t>Twin</a:t>
            </a:r>
            <a:r>
              <a:rPr lang="de-AT" b="1" dirty="0" smtClean="0"/>
              <a:t> Mod. </a:t>
            </a:r>
            <a:r>
              <a:rPr lang="de-AT" b="1" smtClean="0"/>
              <a:t>2016 </a:t>
            </a:r>
            <a:r>
              <a:rPr lang="de-AT" b="1" dirty="0" err="1" smtClean="0"/>
              <a:t>Race</a:t>
            </a:r>
            <a:r>
              <a:rPr lang="de-AT" b="1" dirty="0" smtClean="0"/>
              <a:t> Krümmer</a:t>
            </a:r>
            <a:endParaRPr lang="de-AT" b="1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dirty="0" smtClean="0"/>
              <a:t>BIKE INFO 01/2017</a:t>
            </a:r>
            <a:endParaRPr lang="de-AT" sz="18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0" t="2139" r="15177" b="14110"/>
          <a:stretch/>
        </p:blipFill>
        <p:spPr>
          <a:xfrm>
            <a:off x="2411760" y="1694970"/>
            <a:ext cx="6048672" cy="367824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-180528" y="321297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b="1" spc="-150" dirty="0" smtClean="0">
                <a:solidFill>
                  <a:schemeClr val="bg1"/>
                </a:solidFill>
              </a:rPr>
              <a:t>+ 1,5 </a:t>
            </a:r>
            <a:r>
              <a:rPr lang="de-AT" sz="4000" b="1" spc="-150" dirty="0" err="1" smtClean="0">
                <a:solidFill>
                  <a:schemeClr val="bg1"/>
                </a:solidFill>
              </a:rPr>
              <a:t>Nm</a:t>
            </a:r>
            <a:endParaRPr lang="de-AT" sz="4000" b="1" spc="-15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290" y="4149080"/>
            <a:ext cx="2047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b="1" dirty="0" smtClean="0">
                <a:solidFill>
                  <a:schemeClr val="bg1"/>
                </a:solidFill>
              </a:rPr>
              <a:t>- 2,20 kg</a:t>
            </a:r>
            <a:endParaRPr lang="de-AT" sz="4000" b="1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2348880"/>
            <a:ext cx="2051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000" b="1" dirty="0" smtClean="0">
                <a:solidFill>
                  <a:schemeClr val="bg1"/>
                </a:solidFill>
              </a:rPr>
              <a:t>+ 0,7 PS</a:t>
            </a:r>
            <a:endParaRPr lang="de-AT" sz="40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290" y="2133436"/>
            <a:ext cx="2047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b="1" dirty="0" smtClean="0">
                <a:solidFill>
                  <a:schemeClr val="bg1"/>
                </a:solidFill>
              </a:rPr>
              <a:t>REMUS Slip-On </a:t>
            </a:r>
            <a:r>
              <a:rPr lang="de-AT" sz="800" b="1" dirty="0" err="1" smtClean="0">
                <a:solidFill>
                  <a:schemeClr val="bg1"/>
                </a:solidFill>
              </a:rPr>
              <a:t>without</a:t>
            </a:r>
            <a:r>
              <a:rPr lang="de-AT" sz="800" b="1" dirty="0" smtClean="0">
                <a:solidFill>
                  <a:schemeClr val="bg1"/>
                </a:solidFill>
              </a:rPr>
              <a:t> </a:t>
            </a:r>
            <a:r>
              <a:rPr lang="de-AT" sz="800" b="1" dirty="0" err="1" smtClean="0">
                <a:solidFill>
                  <a:schemeClr val="bg1"/>
                </a:solidFill>
              </a:rPr>
              <a:t>sound</a:t>
            </a:r>
            <a:r>
              <a:rPr lang="de-AT" sz="800" b="1" dirty="0" smtClean="0">
                <a:solidFill>
                  <a:schemeClr val="bg1"/>
                </a:solidFill>
              </a:rPr>
              <a:t> </a:t>
            </a:r>
            <a:r>
              <a:rPr lang="de-AT" sz="800" b="1" dirty="0" err="1" smtClean="0">
                <a:solidFill>
                  <a:schemeClr val="bg1"/>
                </a:solidFill>
              </a:rPr>
              <a:t>insert</a:t>
            </a:r>
            <a:endParaRPr lang="de-AT" sz="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r">
              <a:buNone/>
            </a:pPr>
            <a:r>
              <a:rPr lang="de-AT" sz="1800" b="1" dirty="0" smtClean="0"/>
              <a:t>Motorrad / Bike</a:t>
            </a:r>
            <a:endParaRPr lang="de-AT" sz="1800" b="1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3329806" y="5589240"/>
            <a:ext cx="2928958" cy="482396"/>
          </a:xfrm>
        </p:spPr>
        <p:txBody>
          <a:bodyPr/>
          <a:lstStyle/>
          <a:p>
            <a:pPr algn="ctr">
              <a:buNone/>
            </a:pPr>
            <a:r>
              <a:rPr lang="de-AT" dirty="0" smtClean="0"/>
              <a:t>Abbildung kann vom Original abweichen / Picture </a:t>
            </a:r>
            <a:r>
              <a:rPr lang="de-AT" dirty="0" err="1" smtClean="0"/>
              <a:t>can</a:t>
            </a:r>
            <a:r>
              <a:rPr lang="de-AT" dirty="0" smtClean="0"/>
              <a:t> </a:t>
            </a:r>
            <a:r>
              <a:rPr lang="de-AT" dirty="0" err="1" smtClean="0"/>
              <a:t>deviate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original </a:t>
            </a:r>
            <a:r>
              <a:rPr lang="de-AT" dirty="0" err="1" smtClean="0"/>
              <a:t>product</a:t>
            </a:r>
            <a:endParaRPr lang="de-AT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0" t="4198" r="18102" b="14628"/>
          <a:stretch/>
        </p:blipFill>
        <p:spPr>
          <a:xfrm>
            <a:off x="323528" y="1844006"/>
            <a:ext cx="4248472" cy="280013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41" y="3212976"/>
            <a:ext cx="3869403" cy="2176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427984" y="1340768"/>
            <a:ext cx="4465860" cy="360040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im Detail / </a:t>
            </a:r>
            <a:r>
              <a:rPr lang="de-AT" sz="1800" b="1" dirty="0" err="1" smtClean="0"/>
              <a:t>Partnumbers</a:t>
            </a:r>
            <a:r>
              <a:rPr lang="de-AT" sz="1800" b="1" dirty="0" smtClean="0"/>
              <a:t> in </a:t>
            </a:r>
            <a:r>
              <a:rPr lang="de-AT" sz="1800" b="1" dirty="0" err="1" smtClean="0"/>
              <a:t>detail</a:t>
            </a:r>
            <a:endParaRPr lang="de-AT" sz="1800" b="1" dirty="0"/>
          </a:p>
        </p:txBody>
      </p:sp>
      <p:sp>
        <p:nvSpPr>
          <p:cNvPr id="8" name="Tabellenplatzhalter 6"/>
          <p:cNvSpPr txBox="1">
            <a:spLocks/>
          </p:cNvSpPr>
          <p:nvPr/>
        </p:nvSpPr>
        <p:spPr>
          <a:xfrm>
            <a:off x="179512" y="1844824"/>
            <a:ext cx="8856662" cy="3240088"/>
          </a:xfrm>
          <a:prstGeom prst="rect">
            <a:avLst/>
          </a:prstGeom>
        </p:spPr>
      </p:sp>
      <p:graphicFrame>
        <p:nvGraphicFramePr>
          <p:cNvPr id="10" name="Tabellenplatzhalter 9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506430209"/>
              </p:ext>
            </p:extLst>
          </p:nvPr>
        </p:nvGraphicFramePr>
        <p:xfrm>
          <a:off x="179512" y="1916832"/>
          <a:ext cx="8856661" cy="1676400"/>
        </p:xfrm>
        <a:graphic>
          <a:graphicData uri="http://schemas.openxmlformats.org/drawingml/2006/table">
            <a:tbl>
              <a:tblPr/>
              <a:tblGrid>
                <a:gridCol w="1161849"/>
                <a:gridCol w="328156"/>
                <a:gridCol w="271394"/>
                <a:gridCol w="1481136"/>
                <a:gridCol w="1188456"/>
                <a:gridCol w="549883"/>
                <a:gridCol w="461192"/>
                <a:gridCol w="727264"/>
                <a:gridCol w="771610"/>
                <a:gridCol w="1019944"/>
                <a:gridCol w="895777"/>
              </a:tblGrid>
              <a:tr h="217895"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ARTIKELNUMMERN IM DETAIL / PART NUMBERS IN DETAIL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204689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Bj.</a:t>
                      </a:r>
                      <a:br>
                        <a:rPr lang="de-AT" sz="600" b="1" i="0" u="none" strike="noStrike"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year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Ømm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Typ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Mantel</a:t>
                      </a:r>
                      <a:br>
                        <a:rPr lang="de-AT" sz="600" b="1" i="0" u="none" strike="noStrike" dirty="0"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sleeve</a:t>
                      </a:r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/>
                      </a:r>
                      <a:br>
                        <a:rPr lang="de-AT" sz="600" b="1" i="0" u="none" strike="noStrike" dirty="0"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Artikelnummer</a:t>
                      </a:r>
                      <a:br>
                        <a:rPr lang="de-AT" sz="600" b="1" i="0" u="none" strike="noStrike" dirty="0"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part</a:t>
                      </a:r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number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+mj-lt"/>
                        </a:rPr>
                      </a:br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69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Street Twin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16-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Tapered Schalldämpfer links Ø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Tapered muffler left Ø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Stainless steel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7102 916016L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307,00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469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40.5 kW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Tapered Schalldämpfer rechts Ø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Tapered muffler right Ø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Stainless steel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7102 916016R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307,00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469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Tapered Schalldämpfer links Ø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Tapered muffler left Ø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Stainless steel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7702 916016L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339,00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469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Tapered Schalldämpfer rechts Ø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Tapered muffler right Ø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Stainless steel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7702 916016R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339,00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2421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Krümmer (2-2) ohne Kat, </a:t>
                      </a:r>
                      <a:br>
                        <a:rPr lang="de-AT" sz="600" b="0" i="0" u="none" strike="noStrike">
                          <a:effectLst/>
                          <a:latin typeface="+mj-lt"/>
                        </a:rPr>
                      </a:br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Vorschalldämpfer entfällt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>
                          <a:effectLst/>
                          <a:latin typeface="+mj-lt"/>
                        </a:rPr>
                        <a:t>header (2-2) no cat.</a:t>
                      </a:r>
                      <a:br>
                        <a:rPr lang="en-US" sz="600" b="0" i="0" u="none" strike="noStrike">
                          <a:effectLst/>
                          <a:latin typeface="+mj-lt"/>
                        </a:rPr>
                      </a:br>
                      <a:r>
                        <a:rPr lang="en-US" sz="600" b="0" i="0" u="none" strike="noStrike">
                          <a:effectLst/>
                          <a:latin typeface="+mj-lt"/>
                        </a:rPr>
                        <a:t>no front silencer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RACE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Stainless steel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0101 916016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375,00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Preise 2017 in Euro exkl. MwSt. / Prices 2017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211960" y="1340768"/>
            <a:ext cx="4681884" cy="432048"/>
          </a:xfrm>
        </p:spPr>
        <p:txBody>
          <a:bodyPr/>
          <a:lstStyle/>
          <a:p>
            <a:pPr algn="r">
              <a:buNone/>
            </a:pPr>
            <a:r>
              <a:rPr lang="de-AT" sz="1800" b="1" dirty="0" smtClean="0"/>
              <a:t>Artikelliste / </a:t>
            </a:r>
            <a:r>
              <a:rPr lang="de-AT" sz="1800" b="1" dirty="0" err="1" smtClean="0"/>
              <a:t>Partnumbers</a:t>
            </a:r>
            <a:endParaRPr lang="de-AT" sz="1800" b="1" dirty="0"/>
          </a:p>
        </p:txBody>
      </p:sp>
      <p:graphicFrame>
        <p:nvGraphicFramePr>
          <p:cNvPr id="4" name="Tabellenplatzhalter 3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1138244866"/>
              </p:ext>
            </p:extLst>
          </p:nvPr>
        </p:nvGraphicFramePr>
        <p:xfrm>
          <a:off x="179512" y="1935074"/>
          <a:ext cx="8856661" cy="1349910"/>
        </p:xfrm>
        <a:graphic>
          <a:graphicData uri="http://schemas.openxmlformats.org/drawingml/2006/table">
            <a:tbl>
              <a:tblPr/>
              <a:tblGrid>
                <a:gridCol w="946377"/>
                <a:gridCol w="267842"/>
                <a:gridCol w="285699"/>
                <a:gridCol w="1526703"/>
                <a:gridCol w="1508847"/>
                <a:gridCol w="294627"/>
                <a:gridCol w="312483"/>
                <a:gridCol w="705319"/>
                <a:gridCol w="767815"/>
                <a:gridCol w="767815"/>
                <a:gridCol w="767815"/>
                <a:gridCol w="705319"/>
              </a:tblGrid>
              <a:tr h="222767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de-AT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ARTIKELNUMMERN / PART NUMBERS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Modell - 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Bj</a:t>
                      </a:r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</a:t>
                      </a:r>
                      <a:b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</a:br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year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Ømm</a:t>
                      </a:r>
                      <a:endParaRPr lang="de-AT" sz="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Beschreibung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description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Typ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type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Schalldämpfer </a:t>
                      </a: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muffler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Mantel</a:t>
                      </a:r>
                    </a:p>
                    <a:p>
                      <a:pPr algn="ctr" fontAlgn="ctr"/>
                      <a:r>
                        <a:rPr lang="de-AT" sz="600" b="1" i="0" u="none" strike="noStrike" dirty="0">
                          <a:effectLst/>
                          <a:latin typeface="+mj-lt"/>
                        </a:rPr>
                        <a:t>Variante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sleeve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version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Setartikelnummer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de-AT" sz="600" b="1" i="0" u="none" strike="noStrike" dirty="0" err="1">
                          <a:effectLst/>
                          <a:latin typeface="+mj-lt"/>
                        </a:rPr>
                        <a:t>setpartnumber</a:t>
                      </a:r>
                      <a:endParaRPr lang="de-AT" sz="600" b="1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exkl. MwSt.</a:t>
                      </a:r>
                      <a:br>
                        <a:rPr lang="fr-FR" sz="600" b="1" i="0" u="none" strike="noStrike">
                          <a:effectLst/>
                          <a:latin typeface="+mj-lt"/>
                        </a:rPr>
                      </a:br>
                      <a:r>
                        <a:rPr lang="fr-FR" sz="600" b="1" i="0" u="none" strike="noStrike">
                          <a:effectLst/>
                          <a:latin typeface="+mj-lt"/>
                        </a:rPr>
                        <a:t>EUR excl. VAT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15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Street Twin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16-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Tapered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Schalldämpfer links/rechts </a:t>
                      </a:r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Ø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+mj-lt"/>
                        </a:rPr>
                        <a:t>Tapered muffler left/right </a:t>
                      </a:r>
                      <a:r>
                        <a:rPr lang="en-US" sz="600" b="0" i="0" u="none" strike="noStrike" dirty="0" err="1">
                          <a:effectLst/>
                          <a:latin typeface="+mj-lt"/>
                        </a:rPr>
                        <a:t>Ø</a:t>
                      </a:r>
                      <a:r>
                        <a:rPr lang="en-US" sz="600" b="0" i="0" u="none" strike="noStrike" dirty="0">
                          <a:effectLst/>
                          <a:latin typeface="+mj-lt"/>
                        </a:rPr>
                        <a:t> 76 mm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CUSTOM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stainless steel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007102 916016LR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614,00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515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40.5 kW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EG/ABE/EEC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CUSTOM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Edelstahl schwarz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stainless steel black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007702 916016LR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678,00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18"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Krümmer (2-2) ohne Kat, </a:t>
                      </a:r>
                      <a:br>
                        <a:rPr lang="de-AT" sz="600" b="0" i="0" u="none" strike="noStrike">
                          <a:effectLst/>
                          <a:latin typeface="+mj-lt"/>
                        </a:rPr>
                      </a:br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Vorschalldämpfer entfällt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600" b="0" i="0" u="none" strike="noStrike" dirty="0">
                          <a:effectLst/>
                          <a:latin typeface="+mj-lt"/>
                        </a:rPr>
                        <a:t>header (2-2) no cat.</a:t>
                      </a:r>
                      <a:br>
                        <a:rPr lang="en-US" sz="600" b="0" i="0" u="none" strike="noStrike" dirty="0">
                          <a:effectLst/>
                          <a:latin typeface="+mj-lt"/>
                        </a:rPr>
                      </a:br>
                      <a:r>
                        <a:rPr lang="en-US" sz="600" b="0" i="0" u="none" strike="noStrike" dirty="0">
                          <a:effectLst/>
                          <a:latin typeface="+mj-lt"/>
                        </a:rPr>
                        <a:t>no front silencer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RACE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Edelstahl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Stainless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600" b="0" i="0" u="none" strike="noStrike" dirty="0" err="1">
                          <a:effectLst/>
                          <a:latin typeface="+mj-lt"/>
                        </a:rPr>
                        <a:t>steel</a:t>
                      </a:r>
                      <a:r>
                        <a:rPr lang="de-AT" sz="600" b="0" i="0" u="none" strike="noStrike" dirty="0">
                          <a:effectLst/>
                          <a:latin typeface="+mj-lt"/>
                        </a:rPr>
                        <a:t> matt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0" i="0" u="none" strike="noStrike">
                          <a:effectLst/>
                          <a:latin typeface="+mj-lt"/>
                        </a:rPr>
                        <a:t>0101 916016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600" b="1" i="0" u="none" strike="noStrike">
                          <a:effectLst/>
                          <a:latin typeface="+mj-lt"/>
                        </a:rPr>
                        <a:t>375,00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1509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Preise 2017 in Euro exkl. MwSt. / Prices 2017 in Euro excl. VAT!</a:t>
                      </a:r>
                    </a:p>
                  </a:txBody>
                  <a:tcPr marL="45720" marR="4572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45720" marR="4572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Irrtum und Änderung vorbehalten / Errors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and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omission</a:t>
                      </a:r>
                      <a:r>
                        <a:rPr lang="de-AT" sz="500" b="0" i="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de-AT" sz="500" b="0" i="0" u="none" strike="noStrike" dirty="0" err="1">
                          <a:effectLst/>
                          <a:latin typeface="+mj-lt"/>
                        </a:rPr>
                        <a:t>excepted</a:t>
                      </a:r>
                      <a:endParaRPr lang="de-AT" sz="500" b="0" i="0" u="none" strike="noStrike" dirty="0">
                        <a:effectLst/>
                        <a:latin typeface="+mj-lt"/>
                      </a:endParaRPr>
                    </a:p>
                  </a:txBody>
                  <a:tcPr marL="45720" marR="4572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327</Words>
  <Application>Microsoft Macintosh PowerPoint</Application>
  <PresentationFormat>Bildschirmpräsentation (4:3)</PresentationFormat>
  <Paragraphs>135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Calibri</vt:lpstr>
      <vt:lpstr>Arial</vt:lpstr>
      <vt:lpstr>Benutzerdefiniertes Design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benjamin.druck</dc:creator>
  <cp:lastModifiedBy>Benjamin Druck</cp:lastModifiedBy>
  <cp:revision>102</cp:revision>
  <cp:lastPrinted>2017-02-08T14:36:06Z</cp:lastPrinted>
  <dcterms:created xsi:type="dcterms:W3CDTF">2014-04-07T11:02:28Z</dcterms:created>
  <dcterms:modified xsi:type="dcterms:W3CDTF">2017-02-08T14:36:11Z</dcterms:modified>
</cp:coreProperties>
</file>