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5" r:id="rId4"/>
    <p:sldId id="263" r:id="rId5"/>
    <p:sldId id="269" r:id="rId6"/>
    <p:sldId id="266" r:id="rId7"/>
    <p:sldId id="259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 autoAdjust="0"/>
    <p:restoredTop sz="94565" autoAdjust="0"/>
  </p:normalViewPr>
  <p:slideViewPr>
    <p:cSldViewPr>
      <p:cViewPr>
        <p:scale>
          <a:sx n="100" d="100"/>
          <a:sy n="100" d="100"/>
        </p:scale>
        <p:origin x="-2576" y="-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28.07.16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28.07.16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83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880" r="27084" b="7847"/>
          <a:stretch/>
        </p:blipFill>
        <p:spPr>
          <a:xfrm>
            <a:off x="2843808" y="1362634"/>
            <a:ext cx="4536504" cy="4261565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87824" y="5389693"/>
            <a:ext cx="5906020" cy="431576"/>
          </a:xfrm>
        </p:spPr>
        <p:txBody>
          <a:bodyPr/>
          <a:lstStyle/>
          <a:p>
            <a:pPr>
              <a:buNone/>
            </a:pPr>
            <a:r>
              <a:rPr lang="de-AT" b="1" dirty="0" err="1" smtClean="0"/>
              <a:t>Ducati</a:t>
            </a:r>
            <a:r>
              <a:rPr lang="de-AT" b="1" dirty="0" smtClean="0"/>
              <a:t> </a:t>
            </a:r>
            <a:r>
              <a:rPr lang="de-AT" b="1" dirty="0" err="1" smtClean="0"/>
              <a:t>Hypermotard</a:t>
            </a:r>
            <a:r>
              <a:rPr lang="de-AT" b="1" dirty="0" smtClean="0"/>
              <a:t> 939 Mod</a:t>
            </a:r>
            <a:r>
              <a:rPr lang="de-AT" b="1" dirty="0"/>
              <a:t>. </a:t>
            </a:r>
            <a:r>
              <a:rPr lang="de-AT" b="1" dirty="0" smtClean="0"/>
              <a:t>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18</a:t>
            </a:r>
            <a:r>
              <a:rPr lang="de-AT" sz="1800" dirty="0" smtClean="0"/>
              <a:t>/</a:t>
            </a:r>
            <a:r>
              <a:rPr lang="de-AT" sz="1800" dirty="0" smtClean="0"/>
              <a:t>2016</a:t>
            </a:r>
            <a:endParaRPr lang="de-AT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880" r="27084" b="7847"/>
          <a:stretch/>
        </p:blipFill>
        <p:spPr>
          <a:xfrm>
            <a:off x="251421" y="1661377"/>
            <a:ext cx="4536504" cy="4261566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36240"/>
              </p:ext>
            </p:extLst>
          </p:nvPr>
        </p:nvGraphicFramePr>
        <p:xfrm>
          <a:off x="5640562" y="4816183"/>
          <a:ext cx="3006696" cy="110676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328827"/>
                <a:gridCol w="432048"/>
                <a:gridCol w="774447"/>
              </a:tblGrid>
              <a:tr h="1918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sleeve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Calibri"/>
                          <a:cs typeface="Calibri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steel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Verbindungsrohr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/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connecting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tube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5,10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0,30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silencer</a:t>
                      </a:r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 Black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Hawk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2,10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 bwMode="auto">
          <a:xfrm>
            <a:off x="3563888" y="1374040"/>
            <a:ext cx="229900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smtClean="0">
                <a:latin typeface="Calibri" panose="020F0502020204030204" pitchFamily="34" charset="0"/>
              </a:rPr>
              <a:t>BLACK HAWK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93767"/>
            <a:ext cx="4081152" cy="22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19856"/>
          <a:stretch/>
        </p:blipFill>
        <p:spPr>
          <a:xfrm>
            <a:off x="323528" y="1787318"/>
            <a:ext cx="4125567" cy="38587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r="18259"/>
          <a:stretch/>
        </p:blipFill>
        <p:spPr>
          <a:xfrm>
            <a:off x="4918082" y="1268760"/>
            <a:ext cx="4114183" cy="385876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19983"/>
              </p:ext>
            </p:extLst>
          </p:nvPr>
        </p:nvGraphicFramePr>
        <p:xfrm>
          <a:off x="5274786" y="5031230"/>
          <a:ext cx="3757479" cy="110676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328827"/>
                <a:gridCol w="432048"/>
                <a:gridCol w="774447"/>
                <a:gridCol w="750783"/>
              </a:tblGrid>
              <a:tr h="1918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sleeve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Calibri"/>
                          <a:cs typeface="Calibri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steel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titanium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Verbindungsrohr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/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connecting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tube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5,10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0,30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silencer</a:t>
                      </a:r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Hypercone</a:t>
                      </a:r>
                      <a:endParaRPr lang="de-AT" sz="800" b="0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1,50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 bwMode="auto">
          <a:xfrm>
            <a:off x="2824163" y="1437101"/>
            <a:ext cx="229900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err="1" smtClean="0">
                <a:latin typeface="Calibri" panose="020F0502020204030204" pitchFamily="34" charset="0"/>
              </a:rPr>
              <a:t>Hypercone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8651"/>
            <a:ext cx="4286250" cy="241173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286250" cy="24117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2786"/>
            <a:ext cx="4286250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17110"/>
            <a:ext cx="6912768" cy="428546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52556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41288"/>
            <a:ext cx="6912768" cy="428894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851564802"/>
              </p:ext>
            </p:extLst>
          </p:nvPr>
        </p:nvGraphicFramePr>
        <p:xfrm>
          <a:off x="179388" y="1844824"/>
          <a:ext cx="8856662" cy="2407919"/>
        </p:xfrm>
        <a:graphic>
          <a:graphicData uri="http://schemas.openxmlformats.org/drawingml/2006/table">
            <a:tbl>
              <a:tblPr/>
              <a:tblGrid>
                <a:gridCol w="1011630"/>
                <a:gridCol w="313279"/>
                <a:gridCol w="330683"/>
                <a:gridCol w="1644715"/>
                <a:gridCol w="1705631"/>
                <a:gridCol w="748389"/>
                <a:gridCol w="826709"/>
                <a:gridCol w="828885"/>
                <a:gridCol w="672245"/>
                <a:gridCol w="774496"/>
              </a:tblGrid>
              <a:tr h="21553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034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Ømm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Hypermotard 939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- Verbindungsrohr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connecting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tube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0105 156516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101,00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Hypermotard 939 SP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64782 156516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3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AT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6683 156516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359,00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3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6783 156516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3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6883 156516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457,00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AT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Einsteckkatalysator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plug-in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catalytic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Calibri"/>
                          <a:cs typeface="Calibri"/>
                        </a:rPr>
                        <a:t>converter</a:t>
                      </a:r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KAT018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180,00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zugelassen.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924714196"/>
              </p:ext>
            </p:extLst>
          </p:nvPr>
        </p:nvGraphicFramePr>
        <p:xfrm>
          <a:off x="179388" y="1844824"/>
          <a:ext cx="8856661" cy="2261463"/>
        </p:xfrm>
        <a:graphic>
          <a:graphicData uri="http://schemas.openxmlformats.org/drawingml/2006/table">
            <a:tbl>
              <a:tblPr/>
              <a:tblGrid>
                <a:gridCol w="927310"/>
                <a:gridCol w="251146"/>
                <a:gridCol w="276905"/>
                <a:gridCol w="1408136"/>
                <a:gridCol w="1365205"/>
                <a:gridCol w="824275"/>
                <a:gridCol w="738413"/>
                <a:gridCol w="789930"/>
                <a:gridCol w="789930"/>
                <a:gridCol w="772757"/>
                <a:gridCol w="712654"/>
              </a:tblGrid>
              <a:tr h="21596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muffler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37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Hypermotard 939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Hypermotard 939 SP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Slip on (Schalldämpfer mit Verbindungsrohr) (nur mit Einsteckkat für die Strasse genehmigt)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slip on (muffler with connecting tube) (only incl. plug-in catalytic converter street-legal)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0564782 156516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488,00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Einsteckkatalysator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plug-in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catalytic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Calibri"/>
                          <a:cs typeface="Calibri"/>
                        </a:rPr>
                        <a:t>converter</a:t>
                      </a:r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KAT018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180,00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zugelassen.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95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Slip on (Schalldämpfer mit Verbindungsrohr)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slip on (muffler with connecting tube)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056683 156516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460,00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056783 156516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488,00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056883 156516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558,00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586</Words>
  <Application>Microsoft Macintosh PowerPoint</Application>
  <PresentationFormat>Bildschirmpräsentation (4:3)</PresentationFormat>
  <Paragraphs>205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125</cp:revision>
  <cp:lastPrinted>2016-07-28T07:34:35Z</cp:lastPrinted>
  <dcterms:created xsi:type="dcterms:W3CDTF">2014-04-07T11:02:28Z</dcterms:created>
  <dcterms:modified xsi:type="dcterms:W3CDTF">2016-07-28T08:32:25Z</dcterms:modified>
</cp:coreProperties>
</file>