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65" autoAdjust="0"/>
  </p:normalViewPr>
  <p:slideViewPr>
    <p:cSldViewPr>
      <p:cViewPr varScale="1">
        <p:scale>
          <a:sx n="135" d="100"/>
          <a:sy n="135" d="100"/>
        </p:scale>
        <p:origin x="-108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18.08.15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8244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18.08.15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64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749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923928" y="5445224"/>
            <a:ext cx="4824536" cy="50405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DUCATI </a:t>
            </a:r>
            <a:r>
              <a:rPr lang="de-AT" b="1" dirty="0" err="1" smtClean="0"/>
              <a:t>Diavel</a:t>
            </a:r>
            <a:r>
              <a:rPr lang="de-AT" b="1" dirty="0" smtClean="0"/>
              <a:t> Mod. 2014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</a:t>
            </a:r>
            <a:r>
              <a:rPr lang="de-AT" sz="1800" dirty="0" smtClean="0"/>
              <a:t>34/</a:t>
            </a:r>
            <a:r>
              <a:rPr lang="de-AT" sz="1800" dirty="0" smtClean="0"/>
              <a:t>2015</a:t>
            </a:r>
            <a:endParaRPr lang="de-AT" sz="1800" dirty="0"/>
          </a:p>
        </p:txBody>
      </p:sp>
      <p:pic>
        <p:nvPicPr>
          <p:cNvPr id="8" name="Bildplatzhalter 7" descr="Ducati-Diavel-Carbon-Hypercone-black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2090" r="2090"/>
          <a:stretch>
            <a:fillRect/>
          </a:stretch>
        </p:blipFill>
        <p:spPr>
          <a:xfrm>
            <a:off x="2483768" y="2204864"/>
            <a:ext cx="4430241" cy="338440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13" name="Bildplatzhalter 12" descr="Ducati-Diavel-Carbon_black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4294" t="1" r="16641" b="5539"/>
          <a:stretch>
            <a:fillRect/>
          </a:stretch>
        </p:blipFill>
        <p:spPr>
          <a:xfrm>
            <a:off x="3995936" y="1916832"/>
            <a:ext cx="4608512" cy="3672408"/>
          </a:xfrm>
        </p:spPr>
      </p:pic>
      <p:pic>
        <p:nvPicPr>
          <p:cNvPr id="15" name="Bildplatzhalter 14" descr="Ducati-Diavel-Carbon_titan-detail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t="4824" b="4824"/>
          <a:stretch>
            <a:fillRect/>
          </a:stretch>
        </p:blipFill>
        <p:spPr>
          <a:xfrm>
            <a:off x="611560" y="2636912"/>
            <a:ext cx="3246321" cy="208838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436096" y="5733256"/>
            <a:ext cx="3528120" cy="432246"/>
          </a:xfrm>
        </p:spPr>
        <p:txBody>
          <a:bodyPr/>
          <a:lstStyle/>
          <a:p>
            <a:pPr algn="r"/>
            <a:r>
              <a:rPr lang="de-AT" dirty="0" smtClean="0"/>
              <a:t>Technische Änderungen und Irrtümer bleiben vorbehalten.</a:t>
            </a:r>
          </a:p>
          <a:p>
            <a:pPr algn="r"/>
            <a:r>
              <a:rPr lang="de-AT" dirty="0" err="1" smtClean="0"/>
              <a:t>Subject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pic>
        <p:nvPicPr>
          <p:cNvPr id="9" name="Picture 7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rcRect t="660" b="660"/>
          <a:stretch>
            <a:fillRect/>
          </a:stretch>
        </p:blipFill>
        <p:spPr bwMode="auto">
          <a:xfrm>
            <a:off x="1403648" y="1700808"/>
            <a:ext cx="604949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7" name="Tabellenplatzhalter 6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758790207"/>
              </p:ext>
            </p:extLst>
          </p:nvPr>
        </p:nvGraphicFramePr>
        <p:xfrm>
          <a:off x="107504" y="1844824"/>
          <a:ext cx="8856663" cy="2042159"/>
        </p:xfrm>
        <a:graphic>
          <a:graphicData uri="http://schemas.openxmlformats.org/drawingml/2006/table">
            <a:tbl>
              <a:tblPr/>
              <a:tblGrid>
                <a:gridCol w="1091427"/>
                <a:gridCol w="268384"/>
                <a:gridCol w="331007"/>
                <a:gridCol w="1529787"/>
                <a:gridCol w="1431380"/>
                <a:gridCol w="545714"/>
                <a:gridCol w="420468"/>
                <a:gridCol w="724636"/>
                <a:gridCol w="823043"/>
                <a:gridCol w="894612"/>
                <a:gridCol w="796205"/>
              </a:tblGrid>
              <a:tr h="22141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REMUS ARTIKELNUMMERN IM DETAIL / PART NUMBERS IN DETAIL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9457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Bj.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Beschreibung DEUTSCH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Description ENGLISH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Mantel</a:t>
                      </a:r>
                      <a:br>
                        <a:rPr lang="de-AT" sz="600" b="0" i="0" u="none" strike="noStrike">
                          <a:latin typeface="Calibri"/>
                          <a:cs typeface="Calibri"/>
                        </a:rPr>
                      </a:br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Sleeve</a:t>
                      </a:r>
                      <a:br>
                        <a:rPr lang="de-AT" sz="600" b="0" i="0" u="none" strike="noStrike">
                          <a:latin typeface="Calibri"/>
                          <a:cs typeface="Calibri"/>
                        </a:rPr>
                      </a:br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Version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Artikelnummer</a:t>
                      </a:r>
                      <a:br>
                        <a:rPr lang="de-AT" sz="600" b="0" i="0" u="none" strike="noStrike">
                          <a:latin typeface="Calibri"/>
                          <a:cs typeface="Calibri"/>
                        </a:rPr>
                      </a:br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latin typeface="Calibri"/>
                          <a:cs typeface="Calibri"/>
                        </a:rPr>
                        <a:t>EUR exkl. MwSt.</a:t>
                      </a:r>
                      <a:br>
                        <a:rPr lang="fr-FR" sz="600" b="0" i="0" u="none" strike="noStrike">
                          <a:latin typeface="Calibri"/>
                          <a:cs typeface="Calibri"/>
                        </a:rPr>
                      </a:br>
                      <a:r>
                        <a:rPr lang="fr-FR" sz="600" b="0" i="0" u="none" strike="noStrike">
                          <a:latin typeface="Calibri"/>
                          <a:cs typeface="Calibri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39">
                <a:tc>
                  <a:txBody>
                    <a:bodyPr/>
                    <a:lstStyle/>
                    <a:p>
                      <a:pPr algn="l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Diavel</a:t>
                      </a:r>
                      <a:br>
                        <a:rPr lang="de-AT" sz="600" b="1" i="0" u="none" strike="noStrike">
                          <a:latin typeface="Calibri"/>
                          <a:cs typeface="Calibri"/>
                        </a:rPr>
                      </a:br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119 kW</a:t>
                      </a:r>
                      <a:endParaRPr lang="de-AT" sz="600" b="1" i="0" u="none" strike="noStrike">
                        <a:latin typeface="Calibri"/>
                        <a:cs typeface="Calibri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11-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65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Verbindungsrohr inkl. Hitzeschutzblech schwarz lackiert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connecting tube incl. heat protecting shield black painted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0105 158111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155,00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8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Einsteckkatalysator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plug-in catalytic converter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KAT016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140,00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89"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6682 102365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351,00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8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6782 102365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379,00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8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EG/ABE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titanium</a:t>
                      </a:r>
                      <a:endParaRPr lang="de-AT" sz="6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6882 102365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447,00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73"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600" b="1" i="0" u="none" strike="noStrike"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Die Schalldämpferanlage hat eine EG-Genehmigung, ist jedoch nur in Verbindung mit dem Einsteckkatalysator für den öffentlichen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Strassenverkehr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zugelassen.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73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The exhaust system has an EEC approval, but is only </a:t>
                      </a:r>
                      <a:r>
                        <a:rPr lang="en-US" sz="600" b="0" i="0" u="none" strike="noStrike" dirty="0" err="1">
                          <a:latin typeface="Calibri"/>
                          <a:cs typeface="Calibri"/>
                        </a:rPr>
                        <a:t>authorised</a:t>
                      </a:r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 for road use in combination with the plug-in catalytic converter.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56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Preise 2015 in Euro exkl. MwSt. / Prices 2015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omission</a:t>
                      </a:r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excepted</a:t>
                      </a:r>
                      <a:endParaRPr lang="de-AT" sz="5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5" name="Tabellenplatzhalt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14108000"/>
              </p:ext>
            </p:extLst>
          </p:nvPr>
        </p:nvGraphicFramePr>
        <p:xfrm>
          <a:off x="107504" y="1916832"/>
          <a:ext cx="8856662" cy="1896898"/>
        </p:xfrm>
        <a:graphic>
          <a:graphicData uri="http://schemas.openxmlformats.org/drawingml/2006/table">
            <a:tbl>
              <a:tblPr/>
              <a:tblGrid>
                <a:gridCol w="1087352"/>
                <a:gridCol w="263069"/>
                <a:gridCol w="394604"/>
                <a:gridCol w="1315346"/>
                <a:gridCol w="1166273"/>
                <a:gridCol w="622597"/>
                <a:gridCol w="640135"/>
                <a:gridCol w="666442"/>
                <a:gridCol w="999663"/>
                <a:gridCol w="999663"/>
                <a:gridCol w="701518"/>
              </a:tblGrid>
              <a:tr h="22738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REMUS ARTIKELNUMMERN / PART NUMBERS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2127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Bj.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Ømm</a:t>
                      </a:r>
                      <a:endParaRPr lang="de-AT" sz="600" b="0" i="0" u="none" strike="noStrike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Beschreibung DEUTSCH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Description ENGLISH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Schalldämpfer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Mantel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Sleeve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Artikelnummer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EUR exkl. MwSt.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274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Muffler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Version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2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Diavel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11-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65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Slip on (Schalldämpfer mit Verbindungsrohr) (nur mit Einsteckkat für die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Strasse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genehmigt) inkl. Hitzeschutzblech schwarz lackiert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latin typeface="Calibri"/>
                          <a:cs typeface="Calibri"/>
                        </a:rPr>
                        <a:t>slip on (muffler with connecting tube) (only incl. plug-in catalytic converter street-legal) incl. heat protecting shield black painted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056682 158111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506,00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119 kW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056782 158111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534,00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2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HYPERCONE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titanium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056882 158111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602,00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2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Einsteckkatalysator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plug-in catalytic converter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latin typeface="Calibri"/>
                          <a:cs typeface="Calibri"/>
                        </a:rPr>
                        <a:t>KAT016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140,00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2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Die Schalldämpferanlage hat eine EG-Genehmigung, ist jedoch nur in Verbindung mit dem Einsteckkatalysator für den öffentlichen </a:t>
                      </a:r>
                      <a:r>
                        <a:rPr lang="de-AT" sz="600" b="0" i="0" u="none" strike="noStrike" dirty="0" err="1">
                          <a:latin typeface="Calibri"/>
                          <a:cs typeface="Calibri"/>
                        </a:rPr>
                        <a:t>Strassenverkehr</a:t>
                      </a:r>
                      <a:r>
                        <a:rPr lang="de-AT" sz="600" b="0" i="0" u="none" strike="noStrike" dirty="0">
                          <a:latin typeface="Calibri"/>
                          <a:cs typeface="Calibri"/>
                        </a:rPr>
                        <a:t> zugelassen.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4332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600" b="1" i="0" u="none" strike="noStrike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The exhaust system has an EEC approval, but is only </a:t>
                      </a:r>
                      <a:r>
                        <a:rPr lang="en-US" sz="600" b="0" i="0" u="none" strike="noStrike" dirty="0" err="1">
                          <a:latin typeface="Calibri"/>
                          <a:cs typeface="Calibri"/>
                        </a:rPr>
                        <a:t>authorised</a:t>
                      </a:r>
                      <a:r>
                        <a:rPr lang="en-US" sz="600" b="0" i="0" u="none" strike="noStrike" dirty="0">
                          <a:latin typeface="Calibri"/>
                          <a:cs typeface="Calibri"/>
                        </a:rPr>
                        <a:t> for road use in combination with the plug-in catalytic converter.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240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Preise 2015 in Euro exkl. MwSt. / Prices 2015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and</a:t>
                      </a:r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omission</a:t>
                      </a:r>
                      <a:r>
                        <a:rPr lang="de-AT" sz="500" b="0" i="0" u="none" strike="noStrike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AT" sz="500" b="0" i="0" u="none" strike="noStrike" dirty="0" err="1">
                          <a:latin typeface="Calibri"/>
                          <a:cs typeface="Calibri"/>
                        </a:rPr>
                        <a:t>excepted</a:t>
                      </a:r>
                      <a:endParaRPr lang="de-AT" sz="500" b="0" i="0" u="none" strike="noStrike" dirty="0">
                        <a:latin typeface="Calibri"/>
                        <a:cs typeface="Calibri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421</Words>
  <Application>Microsoft Macintosh PowerPoint</Application>
  <PresentationFormat>Bildschirmpräsentation (4:3)</PresentationFormat>
  <Paragraphs>162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46</cp:revision>
  <dcterms:created xsi:type="dcterms:W3CDTF">2014-04-07T11:02:28Z</dcterms:created>
  <dcterms:modified xsi:type="dcterms:W3CDTF">2015-08-18T07:29:07Z</dcterms:modified>
</cp:coreProperties>
</file>