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72" r:id="rId4"/>
    <p:sldId id="270" r:id="rId5"/>
    <p:sldId id="265" r:id="rId6"/>
    <p:sldId id="263" r:id="rId7"/>
    <p:sldId id="266" r:id="rId8"/>
    <p:sldId id="269" r:id="rId9"/>
    <p:sldId id="259" r:id="rId10"/>
    <p:sldId id="260" r:id="rId11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5" autoAdjust="0"/>
    <p:restoredTop sz="94565" autoAdjust="0"/>
  </p:normalViewPr>
  <p:slideViewPr>
    <p:cSldViewPr>
      <p:cViewPr varScale="1">
        <p:scale>
          <a:sx n="142" d="100"/>
          <a:sy n="142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10.11.16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10.11.16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83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2060848"/>
            <a:ext cx="2051720" cy="309634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r="19702" b="7939"/>
          <a:stretch/>
        </p:blipFill>
        <p:spPr>
          <a:xfrm>
            <a:off x="2411760" y="1484784"/>
            <a:ext cx="5068519" cy="4104456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87824" y="5389693"/>
            <a:ext cx="5906020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R 1200 GS Mod</a:t>
            </a:r>
            <a:r>
              <a:rPr lang="de-AT" b="1" dirty="0"/>
              <a:t>. </a:t>
            </a:r>
            <a:r>
              <a:rPr lang="de-AT" b="1" dirty="0" smtClean="0"/>
              <a:t>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</a:t>
            </a:r>
            <a:r>
              <a:rPr lang="de-AT" sz="1800" smtClean="0"/>
              <a:t>INFO 23/2016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-108520" y="32129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</a:t>
            </a:r>
            <a:r>
              <a:rPr lang="de-AT" sz="4000" b="1" dirty="0" smtClean="0">
                <a:solidFill>
                  <a:schemeClr val="bg1"/>
                </a:solidFill>
              </a:rPr>
              <a:t>3,3 </a:t>
            </a:r>
            <a:r>
              <a:rPr lang="de-AT" sz="4000" b="1" dirty="0" err="1" smtClean="0">
                <a:solidFill>
                  <a:schemeClr val="bg1"/>
                </a:solidFill>
              </a:rPr>
              <a:t>Nm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90" y="4149080"/>
            <a:ext cx="204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- 2,13 kg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348880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</a:t>
            </a:r>
            <a:r>
              <a:rPr lang="de-AT" sz="4000" b="1" dirty="0" smtClean="0">
                <a:solidFill>
                  <a:schemeClr val="bg1"/>
                </a:solidFill>
              </a:rPr>
              <a:t>3,7 PS</a:t>
            </a:r>
            <a:endParaRPr lang="de-A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257786123"/>
              </p:ext>
            </p:extLst>
          </p:nvPr>
        </p:nvGraphicFramePr>
        <p:xfrm>
          <a:off x="179388" y="1772816"/>
          <a:ext cx="8856662" cy="1819861"/>
        </p:xfrm>
        <a:graphic>
          <a:graphicData uri="http://schemas.openxmlformats.org/drawingml/2006/table">
            <a:tbl>
              <a:tblPr/>
              <a:tblGrid>
                <a:gridCol w="950304"/>
                <a:gridCol w="250418"/>
                <a:gridCol w="276102"/>
                <a:gridCol w="1404053"/>
                <a:gridCol w="1361247"/>
                <a:gridCol w="821885"/>
                <a:gridCol w="736272"/>
                <a:gridCol w="787639"/>
                <a:gridCol w="787639"/>
                <a:gridCol w="770516"/>
                <a:gridCol w="710587"/>
              </a:tblGrid>
              <a:tr h="21532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effectLst/>
                          <a:latin typeface="Calibri"/>
                          <a:cs typeface="Calibri"/>
                        </a:rPr>
                        <a:t>R 1200 GS</a:t>
                      </a:r>
                      <a:br>
                        <a:rPr lang="pl-PL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pl-PL" sz="600" b="0" i="0" u="none" strike="noStrike">
                          <a:effectLst/>
                          <a:latin typeface="Calibri"/>
                          <a:cs typeface="Calibri"/>
                        </a:rPr>
                        <a:t>92 kW, 1G12 (Euro 4)</a:t>
                      </a:r>
                      <a:endParaRPr lang="pl-PL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Slip on (Schalldämpfer) inkl.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slip on (muffler) incl.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094682 088016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613,00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effectLst/>
                          <a:latin typeface="Calibri"/>
                          <a:cs typeface="Calibri"/>
                        </a:rPr>
                        <a:t>R 1200 GS Adventure</a:t>
                      </a:r>
                      <a:br>
                        <a:rPr lang="pt-B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pt-BR" sz="600" b="0" i="0" u="none" strike="noStrike">
                          <a:effectLst/>
                          <a:latin typeface="Calibri"/>
                          <a:cs typeface="Calibri"/>
                        </a:rPr>
                        <a:t>92 kW, 1G12 (Euro 4)</a:t>
                      </a:r>
                      <a:endParaRPr lang="pt-BR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094482 088016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689,00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titanium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094882 088016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673,00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02">
                <a:tc>
                  <a:txBody>
                    <a:bodyPr/>
                    <a:lstStyle/>
                    <a:p>
                      <a:pPr algn="l" fontAlgn="ctr"/>
                      <a:endParaRPr lang="pl-PL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0964782 088016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641,00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01"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- Krümmer (2-1)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0101 088115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485,00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96834"/>
              </p:ext>
            </p:extLst>
          </p:nvPr>
        </p:nvGraphicFramePr>
        <p:xfrm>
          <a:off x="4499992" y="5085184"/>
          <a:ext cx="4508262" cy="91284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112802"/>
                <a:gridCol w="648073"/>
                <a:gridCol w="774447"/>
                <a:gridCol w="750783"/>
                <a:gridCol w="750783"/>
              </a:tblGrid>
              <a:tr h="1918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titanium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4,65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2,82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2,64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2,52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platzhalter 5"/>
          <p:cNvSpPr txBox="1">
            <a:spLocks/>
          </p:cNvSpPr>
          <p:nvPr/>
        </p:nvSpPr>
        <p:spPr bwMode="auto">
          <a:xfrm>
            <a:off x="3350487" y="1494037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smtClean="0">
                <a:latin typeface="Calibri" panose="020F0502020204030204" pitchFamily="34" charset="0"/>
              </a:rPr>
              <a:t>BLACK HAWK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3915" r="21977" b="7844"/>
          <a:stretch/>
        </p:blipFill>
        <p:spPr>
          <a:xfrm>
            <a:off x="107504" y="2060848"/>
            <a:ext cx="4334882" cy="35283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93228"/>
            <a:ext cx="4113245" cy="23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2825" r="21081" b="10117"/>
          <a:stretch/>
        </p:blipFill>
        <p:spPr>
          <a:xfrm>
            <a:off x="4644008" y="1730765"/>
            <a:ext cx="4274999" cy="342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4288" r="21006" b="9905"/>
          <a:stretch/>
        </p:blipFill>
        <p:spPr>
          <a:xfrm>
            <a:off x="179512" y="1916832"/>
            <a:ext cx="4299427" cy="3420000"/>
          </a:xfrm>
          <a:prstGeom prst="rect">
            <a:avLst/>
          </a:prstGeom>
        </p:spPr>
      </p:pic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10" name="Textplatzhalter 5"/>
          <p:cNvSpPr txBox="1">
            <a:spLocks/>
          </p:cNvSpPr>
          <p:nvPr/>
        </p:nvSpPr>
        <p:spPr bwMode="auto">
          <a:xfrm>
            <a:off x="3432036" y="1443428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smtClean="0">
                <a:latin typeface="Calibri" panose="020F0502020204030204" pitchFamily="34" charset="0"/>
              </a:rPr>
              <a:t>HEXACONE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10" name="Textplatzhalter 5"/>
          <p:cNvSpPr txBox="1">
            <a:spLocks/>
          </p:cNvSpPr>
          <p:nvPr/>
        </p:nvSpPr>
        <p:spPr bwMode="auto">
          <a:xfrm>
            <a:off x="1475656" y="1732268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smtClean="0">
                <a:latin typeface="Calibri" panose="020F0502020204030204" pitchFamily="34" charset="0"/>
              </a:rPr>
              <a:t>HEXACONE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2" y="1332153"/>
            <a:ext cx="4222748" cy="2376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2" y="3786053"/>
            <a:ext cx="4222748" cy="2376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4" y="2445613"/>
            <a:ext cx="4222748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r="25363"/>
          <a:stretch/>
        </p:blipFill>
        <p:spPr>
          <a:xfrm>
            <a:off x="4770080" y="1363184"/>
            <a:ext cx="3888432" cy="37640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26117"/>
          <a:stretch/>
        </p:blipFill>
        <p:spPr>
          <a:xfrm>
            <a:off x="245408" y="1819604"/>
            <a:ext cx="3921576" cy="382648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9294"/>
              </p:ext>
            </p:extLst>
          </p:nvPr>
        </p:nvGraphicFramePr>
        <p:xfrm>
          <a:off x="5580112" y="5189666"/>
          <a:ext cx="3096344" cy="91284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112802"/>
                <a:gridCol w="648073"/>
                <a:gridCol w="864095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Helvetica-Narrow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header</a:t>
                      </a:r>
                      <a:endParaRPr lang="de-AT" sz="800" b="0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4,45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3,50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13" name="Textplatzhalter 5"/>
          <p:cNvSpPr txBox="1">
            <a:spLocks/>
          </p:cNvSpPr>
          <p:nvPr/>
        </p:nvSpPr>
        <p:spPr bwMode="auto">
          <a:xfrm>
            <a:off x="3244396" y="1600466"/>
            <a:ext cx="244827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 err="1" smtClean="0">
                <a:latin typeface="Calibri" panose="020F0502020204030204" pitchFamily="34" charset="0"/>
              </a:rPr>
              <a:t>Complete</a:t>
            </a:r>
            <a:r>
              <a:rPr lang="de-AT" altLang="de-DE" sz="1400" dirty="0" smtClean="0">
                <a:latin typeface="Calibri" panose="020F0502020204030204" pitchFamily="34" charset="0"/>
              </a:rPr>
              <a:t> </a:t>
            </a:r>
            <a:r>
              <a:rPr lang="de-AT" altLang="de-DE" sz="1400" dirty="0" err="1" smtClean="0">
                <a:latin typeface="Calibri" panose="020F0502020204030204" pitchFamily="34" charset="0"/>
              </a:rPr>
              <a:t>system</a:t>
            </a:r>
            <a:r>
              <a:rPr lang="de-AT" altLang="de-DE" sz="1400" dirty="0" smtClean="0">
                <a:latin typeface="Calibri" panose="020F0502020204030204" pitchFamily="34" charset="0"/>
              </a:rPr>
              <a:t> HEXACONE 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26250"/>
          <a:stretch/>
        </p:blipFill>
        <p:spPr>
          <a:xfrm>
            <a:off x="251520" y="1700808"/>
            <a:ext cx="4176464" cy="40868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r="21063" b="7712"/>
          <a:stretch/>
        </p:blipFill>
        <p:spPr>
          <a:xfrm>
            <a:off x="4570942" y="1844476"/>
            <a:ext cx="4501558" cy="3816772"/>
          </a:xfrm>
          <a:prstGeom prst="rect">
            <a:avLst/>
          </a:prstGeom>
        </p:spPr>
      </p:pic>
      <p:sp>
        <p:nvSpPr>
          <p:cNvPr id="3" name="Textplatzhalter 5"/>
          <p:cNvSpPr txBox="1">
            <a:spLocks/>
          </p:cNvSpPr>
          <p:nvPr/>
        </p:nvSpPr>
        <p:spPr bwMode="auto">
          <a:xfrm>
            <a:off x="3241417" y="1428846"/>
            <a:ext cx="265904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 err="1" smtClean="0">
                <a:latin typeface="Calibri" panose="020F0502020204030204" pitchFamily="34" charset="0"/>
              </a:rPr>
              <a:t>Complete</a:t>
            </a:r>
            <a:r>
              <a:rPr lang="de-AT" altLang="de-DE" sz="1400" dirty="0" smtClean="0">
                <a:latin typeface="Calibri" panose="020F0502020204030204" pitchFamily="34" charset="0"/>
              </a:rPr>
              <a:t> </a:t>
            </a:r>
            <a:r>
              <a:rPr lang="de-AT" altLang="de-DE" sz="1400" dirty="0" err="1" smtClean="0">
                <a:latin typeface="Calibri" panose="020F0502020204030204" pitchFamily="34" charset="0"/>
              </a:rPr>
              <a:t>system</a:t>
            </a:r>
            <a:r>
              <a:rPr lang="de-AT" altLang="de-DE" sz="1400" dirty="0" smtClean="0">
                <a:latin typeface="Calibri" panose="020F0502020204030204" pitchFamily="34" charset="0"/>
              </a:rPr>
              <a:t> BLACK HAWK</a:t>
            </a:r>
          </a:p>
        </p:txBody>
      </p:sp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24578"/>
            <a:ext cx="7111490" cy="441577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60117"/>
            <a:ext cx="7128792" cy="437011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5255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958158599"/>
              </p:ext>
            </p:extLst>
          </p:nvPr>
        </p:nvGraphicFramePr>
        <p:xfrm>
          <a:off x="179388" y="1772816"/>
          <a:ext cx="8856662" cy="1903409"/>
        </p:xfrm>
        <a:graphic>
          <a:graphicData uri="http://schemas.openxmlformats.org/drawingml/2006/table">
            <a:tbl>
              <a:tblPr/>
              <a:tblGrid>
                <a:gridCol w="996696"/>
                <a:gridCol w="308654"/>
                <a:gridCol w="325802"/>
                <a:gridCol w="1620435"/>
                <a:gridCol w="1680451"/>
                <a:gridCol w="868090"/>
                <a:gridCol w="814504"/>
                <a:gridCol w="816648"/>
                <a:gridCol w="662320"/>
                <a:gridCol w="763062"/>
              </a:tblGrid>
              <a:tr h="21240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69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effectLst/>
                          <a:latin typeface="Calibri"/>
                          <a:cs typeface="Calibri"/>
                        </a:rPr>
                        <a:t>R 1200 GS</a:t>
                      </a:r>
                      <a:br>
                        <a:rPr lang="pl-PL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pl-PL" sz="600" b="0" i="0" u="none" strike="noStrike">
                          <a:effectLst/>
                          <a:latin typeface="Calibri"/>
                          <a:cs typeface="Calibri"/>
                        </a:rPr>
                        <a:t>92 kW, 1G12 (Euro 4)</a:t>
                      </a:r>
                      <a:endParaRPr lang="pl-PL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mit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613,00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effectLst/>
                          <a:latin typeface="Calibri"/>
                          <a:cs typeface="Calibri"/>
                        </a:rPr>
                        <a:t>R 1200 GS Adventure</a:t>
                      </a:r>
                      <a:br>
                        <a:rPr lang="pt-B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pt-BR" sz="600" b="0" i="0" u="none" strike="noStrike">
                          <a:effectLst/>
                          <a:latin typeface="Calibri"/>
                          <a:cs typeface="Calibri"/>
                        </a:rPr>
                        <a:t>92 kW, 1G12 (Euro 4)</a:t>
                      </a:r>
                      <a:endParaRPr lang="pt-BR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carbon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4482 088016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689,00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9">
                <a:tc>
                  <a:txBody>
                    <a:bodyPr/>
                    <a:lstStyle/>
                    <a:p>
                      <a:pPr algn="l" fontAlgn="ctr"/>
                      <a:endParaRPr lang="pl-PL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HEXACONE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4882 088016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673,00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9"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HAWK mit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 HAWK with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black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64782 088016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641,00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9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- Krümmer (2-1)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0101 088115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485,00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Macintosh PowerPoint</Application>
  <PresentationFormat>Bildschirmpräsentation (4:3)</PresentationFormat>
  <Paragraphs>184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142</cp:revision>
  <cp:lastPrinted>2016-11-08T13:13:56Z</cp:lastPrinted>
  <dcterms:created xsi:type="dcterms:W3CDTF">2014-04-07T11:02:28Z</dcterms:created>
  <dcterms:modified xsi:type="dcterms:W3CDTF">2016-11-10T09:59:31Z</dcterms:modified>
</cp:coreProperties>
</file>