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2" r:id="rId5"/>
    <p:sldId id="259" r:id="rId6"/>
    <p:sldId id="260" r:id="rId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0" autoAdjust="0"/>
    <p:restoredTop sz="94563" autoAdjust="0"/>
  </p:normalViewPr>
  <p:slideViewPr>
    <p:cSldViewPr>
      <p:cViewPr>
        <p:scale>
          <a:sx n="170" d="100"/>
          <a:sy n="170" d="100"/>
        </p:scale>
        <p:origin x="192" y="-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17.05.17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17.05.17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25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6614" r="15350" b="10812"/>
          <a:stretch/>
        </p:blipFill>
        <p:spPr>
          <a:xfrm>
            <a:off x="3205307" y="1651335"/>
            <a:ext cx="5421229" cy="415392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691680" y="5589240"/>
            <a:ext cx="5904656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BMW F 800 R Mod. 2017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09/2017</a:t>
            </a:r>
            <a:endParaRPr lang="de-AT" sz="1800" dirty="0"/>
          </a:p>
        </p:txBody>
      </p:sp>
      <p:sp>
        <p:nvSpPr>
          <p:cNvPr id="6" name="Rechteck 5"/>
          <p:cNvSpPr/>
          <p:nvPr/>
        </p:nvSpPr>
        <p:spPr>
          <a:xfrm>
            <a:off x="-12520" y="2164603"/>
            <a:ext cx="2640304" cy="1912469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" y="2206605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</a:t>
            </a:r>
            <a:r>
              <a:rPr lang="de-AT" sz="3600" b="1" smtClean="0">
                <a:solidFill>
                  <a:schemeClr val="bg1"/>
                </a:solidFill>
              </a:rPr>
              <a:t>4,50 </a:t>
            </a:r>
            <a:r>
              <a:rPr lang="de-AT" sz="3600" b="1" smtClean="0">
                <a:solidFill>
                  <a:schemeClr val="bg1"/>
                </a:solidFill>
              </a:rPr>
              <a:t>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5038" y="3155801"/>
            <a:ext cx="265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- 1,90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3830851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 smtClean="0">
                <a:solidFill>
                  <a:schemeClr val="bg1"/>
                </a:solidFill>
              </a:rPr>
              <a:t>*bei </a:t>
            </a:r>
            <a:r>
              <a:rPr lang="de-AT" sz="1000" dirty="0" smtClean="0">
                <a:solidFill>
                  <a:schemeClr val="bg1"/>
                </a:solidFill>
              </a:rPr>
              <a:t>5200 </a:t>
            </a:r>
            <a:r>
              <a:rPr lang="de-AT" sz="1000" dirty="0">
                <a:solidFill>
                  <a:schemeClr val="bg1"/>
                </a:solidFill>
              </a:rPr>
              <a:t>U/min </a:t>
            </a:r>
            <a:r>
              <a:rPr lang="de-AT" sz="1000" dirty="0" smtClean="0">
                <a:solidFill>
                  <a:schemeClr val="bg1"/>
                </a:solidFill>
              </a:rPr>
              <a:t>|</a:t>
            </a:r>
            <a:r>
              <a:rPr lang="de-AT" sz="1000" dirty="0">
                <a:solidFill>
                  <a:schemeClr val="bg1"/>
                </a:solidFill>
              </a:rPr>
              <a:t> at</a:t>
            </a:r>
            <a:r>
              <a:rPr lang="de-AT" sz="1000" dirty="0" smtClean="0">
                <a:solidFill>
                  <a:schemeClr val="bg1"/>
                </a:solidFill>
              </a:rPr>
              <a:t> </a:t>
            </a:r>
            <a:r>
              <a:rPr lang="de-AT" sz="1000" dirty="0">
                <a:solidFill>
                  <a:schemeClr val="bg1"/>
                </a:solidFill>
              </a:rPr>
              <a:t>5200 </a:t>
            </a:r>
            <a:r>
              <a:rPr lang="de-AT" sz="1000" dirty="0" err="1" smtClean="0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-25038" y="2660202"/>
            <a:ext cx="265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+ 6,10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76256" y="2709112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74915" y="2239900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BLACK HAWK</a:t>
            </a:r>
            <a:endParaRPr lang="de-AT" sz="1800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90961"/>
              </p:ext>
            </p:extLst>
          </p:nvPr>
        </p:nvGraphicFramePr>
        <p:xfrm>
          <a:off x="4956844" y="4654882"/>
          <a:ext cx="3937000" cy="120396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</a:tblGrid>
              <a:tr h="16764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rowSpan="2"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Edelstahl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4,70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4393343" cy="33675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44" y="2132856"/>
            <a:ext cx="3937000" cy="22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43752"/>
              </p:ext>
            </p:extLst>
          </p:nvPr>
        </p:nvGraphicFramePr>
        <p:xfrm>
          <a:off x="4956844" y="4654882"/>
          <a:ext cx="3937000" cy="108204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</a:tblGrid>
              <a:tr h="16764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rowSpan="2"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Titan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 smtClean="0">
                          <a:effectLst/>
                          <a:latin typeface="Helvetica-Narrow"/>
                        </a:rPr>
                        <a:t>titanium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4,70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2,80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44" y="2155106"/>
            <a:ext cx="3937000" cy="22152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6614" r="15350" b="12212"/>
          <a:stretch/>
        </p:blipFill>
        <p:spPr>
          <a:xfrm>
            <a:off x="251520" y="2149386"/>
            <a:ext cx="4564723" cy="33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710188" y="5949280"/>
            <a:ext cx="6048000" cy="216024"/>
          </a:xfrm>
        </p:spPr>
        <p:txBody>
          <a:bodyPr/>
          <a:lstStyle/>
          <a:p>
            <a:r>
              <a:rPr lang="de-AT" dirty="0" smtClean="0"/>
              <a:t>Technische Änderungen und Irrtümer bleiben vorbehalten. /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3278" r="5113" b="7712"/>
          <a:stretch/>
        </p:blipFill>
        <p:spPr>
          <a:xfrm>
            <a:off x="1475656" y="1867870"/>
            <a:ext cx="6260836" cy="38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0314" y="1340768"/>
            <a:ext cx="442833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330477553"/>
              </p:ext>
            </p:extLst>
          </p:nvPr>
        </p:nvGraphicFramePr>
        <p:xfrm>
          <a:off x="141983" y="1916832"/>
          <a:ext cx="8856661" cy="1316045"/>
        </p:xfrm>
        <a:graphic>
          <a:graphicData uri="http://schemas.openxmlformats.org/drawingml/2006/table">
            <a:tbl>
              <a:tblPr/>
              <a:tblGrid>
                <a:gridCol w="1120871"/>
                <a:gridCol w="284665"/>
                <a:gridCol w="218837"/>
                <a:gridCol w="1699098"/>
                <a:gridCol w="1485599"/>
                <a:gridCol w="622706"/>
                <a:gridCol w="729456"/>
                <a:gridCol w="773935"/>
                <a:gridCol w="1023018"/>
                <a:gridCol w="898476"/>
              </a:tblGrid>
              <a:tr h="21876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IM DETAIL / PART NUMBERS IN DETAIL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1213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 800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AT" sz="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4882 085217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552,00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 800 GT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64782 </a:t>
                      </a:r>
                      <a:r>
                        <a:rPr lang="de-AT" sz="6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085217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514,00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 kW, 4R80,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300191" y="1340768"/>
            <a:ext cx="2663976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801911076"/>
              </p:ext>
            </p:extLst>
          </p:nvPr>
        </p:nvGraphicFramePr>
        <p:xfrm>
          <a:off x="107507" y="1988840"/>
          <a:ext cx="8856660" cy="964056"/>
        </p:xfrm>
        <a:graphic>
          <a:graphicData uri="http://schemas.openxmlformats.org/drawingml/2006/table">
            <a:tbl>
              <a:tblPr/>
              <a:tblGrid>
                <a:gridCol w="1005832"/>
                <a:gridCol w="267035"/>
                <a:gridCol w="284837"/>
                <a:gridCol w="1388582"/>
                <a:gridCol w="1504298"/>
                <a:gridCol w="703192"/>
                <a:gridCol w="703192"/>
                <a:gridCol w="765500"/>
                <a:gridCol w="765500"/>
                <a:gridCol w="765500"/>
                <a:gridCol w="703192"/>
              </a:tblGrid>
              <a:tr h="22691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/ PART NUMBERS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4204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excl. VAT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 800 R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 on (Schalldämpfer)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on (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muffler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 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094882 085217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552,00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 800 GT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0964782 085217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514,00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 kW, 4R80, (Euro 4)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Macintosh PowerPoint</Application>
  <PresentationFormat>Bildschirmpräsentation (4:3)</PresentationFormat>
  <Paragraphs>144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Calibri</vt:lpstr>
      <vt:lpstr>Helvetica-Narrow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122</cp:revision>
  <cp:lastPrinted>2017-05-17T11:43:19Z</cp:lastPrinted>
  <dcterms:created xsi:type="dcterms:W3CDTF">2014-04-07T11:02:28Z</dcterms:created>
  <dcterms:modified xsi:type="dcterms:W3CDTF">2017-05-17T12:03:18Z</dcterms:modified>
</cp:coreProperties>
</file>