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65" autoAdjust="0"/>
  </p:normalViewPr>
  <p:slideViewPr>
    <p:cSldViewPr>
      <p:cViewPr varScale="1">
        <p:scale>
          <a:sx n="218" d="100"/>
          <a:sy n="218" d="100"/>
        </p:scale>
        <p:origin x="-14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10.03.15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694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10.03.15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34" tIns="45167" rIns="90334" bIns="4516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653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491880" y="5517232"/>
            <a:ext cx="5449238" cy="431576"/>
          </a:xfrm>
        </p:spPr>
        <p:txBody>
          <a:bodyPr/>
          <a:lstStyle/>
          <a:p>
            <a:pPr>
              <a:buNone/>
            </a:pPr>
            <a:r>
              <a:rPr lang="da-DK" b="1" dirty="0"/>
              <a:t>Kawasaki Versys 1000 Mod. 15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07/2015</a:t>
            </a:r>
            <a:endParaRPr lang="de-AT" sz="1800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" b="1291"/>
          <a:stretch>
            <a:fillRect/>
          </a:stretch>
        </p:blipFill>
        <p:spPr>
          <a:xfrm>
            <a:off x="2699792" y="1683421"/>
            <a:ext cx="4608512" cy="39058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547664" y="5805264"/>
            <a:ext cx="6264696" cy="288032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3" name="Bildplatzhalt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" r="2367"/>
          <a:stretch>
            <a:fillRect/>
          </a:stretch>
        </p:blipFill>
        <p:spPr>
          <a:xfrm>
            <a:off x="179512" y="1916832"/>
            <a:ext cx="4020689" cy="3671819"/>
          </a:xfrm>
        </p:spPr>
      </p:pic>
      <p:pic>
        <p:nvPicPr>
          <p:cNvPr id="9" name="Bildplatzhalter 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1" r="-567" b="2394"/>
          <a:stretch/>
        </p:blipFill>
        <p:spPr>
          <a:xfrm>
            <a:off x="4860032" y="1821713"/>
            <a:ext cx="3708412" cy="2111343"/>
          </a:xfrm>
        </p:spPr>
      </p:pic>
      <p:sp>
        <p:nvSpPr>
          <p:cNvPr id="10" name="Textplatzhalter 5"/>
          <p:cNvSpPr txBox="1">
            <a:spLocks/>
          </p:cNvSpPr>
          <p:nvPr/>
        </p:nvSpPr>
        <p:spPr>
          <a:xfrm>
            <a:off x="3266998" y="1397199"/>
            <a:ext cx="1440160" cy="2391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de-AT" sz="1400" dirty="0" smtClean="0"/>
              <a:t>Slip-on </a:t>
            </a:r>
            <a:r>
              <a:rPr lang="de-AT" sz="1400" dirty="0" err="1" smtClean="0"/>
              <a:t>Okami</a:t>
            </a:r>
            <a:endParaRPr lang="de-AT" sz="1400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4283968" y="4653136"/>
          <a:ext cx="4419600" cy="906780"/>
        </p:xfrm>
        <a:graphic>
          <a:graphicData uri="http://schemas.openxmlformats.org/drawingml/2006/table">
            <a:tbl>
              <a:tblPr/>
              <a:tblGrid>
                <a:gridCol w="2133600"/>
                <a:gridCol w="790575"/>
                <a:gridCol w="1495425"/>
              </a:tblGrid>
              <a:tr h="2286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Gewicht / weight (kg)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Stock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Remus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latin typeface="Arial"/>
                        </a:rPr>
                        <a:t>Außenmantel / Sleeve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Edelstahl / 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latin typeface="Arial"/>
                        </a:rPr>
                        <a:t>Verbindungsrohr / Connecting tube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>
                          <a:latin typeface="Arial"/>
                        </a:rPr>
                        <a:t>4,74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>
                          <a:latin typeface="Arial"/>
                        </a:rPr>
                        <a:t>0,65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latin typeface="Arial"/>
                        </a:rPr>
                        <a:t>Schalldämpfer / Muffler EG/ABE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>
                          <a:latin typeface="Arial"/>
                        </a:rPr>
                        <a:t>2,42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512" y="1844824"/>
            <a:ext cx="8856662" cy="3240088"/>
          </a:xfrm>
          <a:prstGeom prst="rect">
            <a:avLst/>
          </a:prstGeom>
        </p:spPr>
      </p:sp>
      <p:graphicFrame>
        <p:nvGraphicFramePr>
          <p:cNvPr id="6" name="Tabellenplatzhalter 5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531624267"/>
              </p:ext>
            </p:extLst>
          </p:nvPr>
        </p:nvGraphicFramePr>
        <p:xfrm>
          <a:off x="179512" y="1844824"/>
          <a:ext cx="8784976" cy="1069019"/>
        </p:xfrm>
        <a:graphic>
          <a:graphicData uri="http://schemas.openxmlformats.org/drawingml/2006/table">
            <a:tbl>
              <a:tblPr/>
              <a:tblGrid>
                <a:gridCol w="1037241"/>
                <a:gridCol w="311976"/>
                <a:gridCol w="324975"/>
                <a:gridCol w="1735368"/>
                <a:gridCol w="1767866"/>
                <a:gridCol w="519961"/>
                <a:gridCol w="441966"/>
                <a:gridCol w="693281"/>
                <a:gridCol w="623953"/>
                <a:gridCol w="721445"/>
                <a:gridCol w="606944"/>
              </a:tblGrid>
              <a:tr h="117884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ARTIKELNUMMERN IM DETAIL / PART NUMBERS IN DETAIL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7384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Bj.</a:t>
                      </a:r>
                      <a:br>
                        <a:rPr lang="de-AT" sz="600" b="1" i="0" u="none" strike="noStrike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Mantel</a:t>
                      </a:r>
                      <a:br>
                        <a:rPr lang="de-AT" sz="600" b="1" i="0" u="none" strike="noStrike" dirty="0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sleeve</a:t>
                      </a:r>
                      <a:br>
                        <a:rPr lang="de-AT" sz="600" b="1" i="0" u="none" strike="noStrike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version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Artikelnummer</a:t>
                      </a:r>
                      <a:br>
                        <a:rPr lang="de-AT" sz="600" b="1" i="0" u="none" strike="noStrike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+mj-lt"/>
                        </a:rPr>
                      </a:br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1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Versys</a:t>
                      </a:r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1000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12-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Verbindungsrohr inkl. Hitzeschutzblech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connecting tube incl. heat protecting  shield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EG/ABE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0105 367012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  <a:cs typeface="Arial" pitchFamily="34" charset="0"/>
                        </a:rPr>
                        <a:t>112,00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7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EG/ABE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14682 100454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  <a:cs typeface="Arial" pitchFamily="34" charset="0"/>
                        </a:rPr>
                        <a:t>277,00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4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Preise 2015 in Euro exkl. MwSt. / Prices 2015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 smtClean="0">
                          <a:effectLst/>
                          <a:latin typeface="+mj-lt"/>
                        </a:rPr>
                        <a:t>Irrtum 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de-AT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6500" marR="6500" marT="6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platzhalter 2"/>
          <p:cNvSpPr txBox="1">
            <a:spLocks/>
          </p:cNvSpPr>
          <p:nvPr/>
        </p:nvSpPr>
        <p:spPr>
          <a:xfrm>
            <a:off x="4211960" y="3464868"/>
            <a:ext cx="4681884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itchFamily="34" charset="0"/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10" name="Tabellen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589423"/>
              </p:ext>
            </p:extLst>
          </p:nvPr>
        </p:nvGraphicFramePr>
        <p:xfrm>
          <a:off x="251521" y="4077072"/>
          <a:ext cx="8784976" cy="944879"/>
        </p:xfrm>
        <a:graphic>
          <a:graphicData uri="http://schemas.openxmlformats.org/drawingml/2006/table">
            <a:tbl>
              <a:tblPr/>
              <a:tblGrid>
                <a:gridCol w="872208"/>
                <a:gridCol w="245308"/>
                <a:gridCol w="268372"/>
                <a:gridCol w="1601843"/>
                <a:gridCol w="1761189"/>
                <a:gridCol w="320788"/>
                <a:gridCol w="335464"/>
                <a:gridCol w="637383"/>
                <a:gridCol w="553516"/>
                <a:gridCol w="729635"/>
                <a:gridCol w="729635"/>
                <a:gridCol w="729635"/>
              </a:tblGrid>
              <a:tr h="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ARTIKELNUMMERN / PART NUMBERS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Typ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Helvetica-Narrow"/>
                      </a:endParaRPr>
                    </a:p>
                  </a:txBody>
                  <a:tcPr marL="6493" marR="6493" marT="64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+mj-lt"/>
                        </a:rPr>
                      </a:br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5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Versys 1000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12-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de-AT" sz="600" b="1" i="0" u="none" strike="noStrike" dirty="0" smtClean="0">
                          <a:effectLst/>
                          <a:latin typeface="+mj-lt"/>
                        </a:rPr>
                        <a:t>  54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Slip on (Schalldämpfer mit VBR) inkl. Hitzeschutzblech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+mj-lt"/>
                        </a:rPr>
                        <a:t>slip on (muffler with connecting tube) incl. heat protecting shield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0514682 367012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389,00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+mj-lt"/>
                        </a:rPr>
                        <a:t>Preise 2015 in Euro exkl. MwSt. / Prices 2015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Macintosh PowerPoint</Application>
  <PresentationFormat>Bildschirmpräsentation (4:3)</PresentationFormat>
  <Paragraphs>90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50</cp:revision>
  <cp:lastPrinted>2015-03-03T10:28:03Z</cp:lastPrinted>
  <dcterms:created xsi:type="dcterms:W3CDTF">2014-04-07T11:02:28Z</dcterms:created>
  <dcterms:modified xsi:type="dcterms:W3CDTF">2015-03-10T09:13:34Z</dcterms:modified>
</cp:coreProperties>
</file>