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2" r:id="rId4"/>
    <p:sldId id="259" r:id="rId5"/>
    <p:sldId id="260" r:id="rId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541" autoAdjust="0"/>
  </p:normalViewPr>
  <p:slideViewPr>
    <p:cSldViewPr>
      <p:cViewPr varScale="1">
        <p:scale>
          <a:sx n="124" d="100"/>
          <a:sy n="124" d="100"/>
        </p:scale>
        <p:origin x="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23.10.17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23.10.17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3" tIns="46056" rIns="92113" bIns="4605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3" tIns="46056" rIns="92113" bIns="4605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64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256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13775"/>
          <a:stretch/>
        </p:blipFill>
        <p:spPr>
          <a:xfrm>
            <a:off x="2428268" y="1415719"/>
            <a:ext cx="5251354" cy="457576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691680" y="5589240"/>
            <a:ext cx="6048672" cy="431576"/>
          </a:xfrm>
        </p:spPr>
        <p:txBody>
          <a:bodyPr/>
          <a:lstStyle/>
          <a:p>
            <a:pPr>
              <a:buNone/>
            </a:pPr>
            <a:r>
              <a:rPr lang="de-AT" b="1" dirty="0" err="1" smtClean="0"/>
              <a:t>Husqvarna</a:t>
            </a:r>
            <a:r>
              <a:rPr lang="de-AT" b="1" dirty="0" smtClean="0"/>
              <a:t> 701 Mod. 2017 (Euro 4)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32/2017</a:t>
            </a:r>
            <a:endParaRPr lang="de-AT" sz="1800" dirty="0"/>
          </a:p>
        </p:txBody>
      </p:sp>
      <p:sp>
        <p:nvSpPr>
          <p:cNvPr id="5" name="Parallelogramm 4"/>
          <p:cNvSpPr/>
          <p:nvPr/>
        </p:nvSpPr>
        <p:spPr>
          <a:xfrm>
            <a:off x="-510302" y="1556792"/>
            <a:ext cx="2996643" cy="1944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143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-249963" y="1579466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</a:rPr>
              <a:t>+ 4,5 PS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249962" y="2060848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+ 3,8 </a:t>
            </a:r>
            <a:r>
              <a:rPr lang="de-AT" sz="3600" b="1" spc="-150" dirty="0" err="1" smtClean="0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249962" y="3140968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de-AT" sz="1000" dirty="0" smtClean="0">
                <a:solidFill>
                  <a:schemeClr val="bg1"/>
                </a:solidFill>
              </a:rPr>
              <a:t>*bei 8400 </a:t>
            </a:r>
            <a:r>
              <a:rPr lang="de-AT" sz="1000" dirty="0">
                <a:solidFill>
                  <a:schemeClr val="bg1"/>
                </a:solidFill>
              </a:rPr>
              <a:t>U/min </a:t>
            </a:r>
            <a:r>
              <a:rPr lang="de-AT" sz="1000" dirty="0" smtClean="0">
                <a:solidFill>
                  <a:schemeClr val="bg1"/>
                </a:solidFill>
              </a:rPr>
              <a:t>|</a:t>
            </a:r>
            <a:r>
              <a:rPr lang="de-AT" sz="1000" dirty="0">
                <a:solidFill>
                  <a:schemeClr val="bg1"/>
                </a:solidFill>
              </a:rPr>
              <a:t> at</a:t>
            </a:r>
            <a:r>
              <a:rPr lang="de-AT" sz="1000" dirty="0" smtClean="0">
                <a:solidFill>
                  <a:schemeClr val="bg1"/>
                </a:solidFill>
              </a:rPr>
              <a:t> 8400 </a:t>
            </a:r>
            <a:r>
              <a:rPr lang="de-AT" sz="1000" dirty="0" err="1" smtClean="0">
                <a:solidFill>
                  <a:schemeClr val="bg1"/>
                </a:solidFill>
              </a:rPr>
              <a:t>rpm</a:t>
            </a:r>
            <a:endParaRPr lang="de-AT" sz="10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14875" y="1667758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14875" y="2170047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252536" y="2566645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- 1,4 kg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r="15350"/>
          <a:stretch/>
        </p:blipFill>
        <p:spPr>
          <a:xfrm>
            <a:off x="0" y="1483246"/>
            <a:ext cx="4968552" cy="4493755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44948"/>
              </p:ext>
            </p:extLst>
          </p:nvPr>
        </p:nvGraphicFramePr>
        <p:xfrm>
          <a:off x="4956844" y="4528206"/>
          <a:ext cx="3937000" cy="120396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493316"/>
                <a:gridCol w="1081484"/>
              </a:tblGrid>
              <a:tr h="16764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Außenmantel / sleeve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Edelstahl</a:t>
                      </a:r>
                    </a:p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Verbindungsrohr  / connecting tube 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4,90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0,70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Schalldämpfer / silencer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2,80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2" y="2011712"/>
            <a:ext cx="3925292" cy="22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710188" y="5949280"/>
            <a:ext cx="6048000" cy="216024"/>
          </a:xfrm>
        </p:spPr>
        <p:txBody>
          <a:bodyPr/>
          <a:lstStyle/>
          <a:p>
            <a:r>
              <a:rPr lang="de-AT" dirty="0" smtClean="0"/>
              <a:t>Technische Änderungen und Irrtümer bleiben vorbehalten. /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2164" r="4326" b="6600"/>
          <a:stretch/>
        </p:blipFill>
        <p:spPr>
          <a:xfrm>
            <a:off x="1349812" y="1687354"/>
            <a:ext cx="6768752" cy="4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0314" y="1340768"/>
            <a:ext cx="442833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6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471494480"/>
              </p:ext>
            </p:extLst>
          </p:nvPr>
        </p:nvGraphicFramePr>
        <p:xfrm>
          <a:off x="179512" y="1844824"/>
          <a:ext cx="8784655" cy="1508760"/>
        </p:xfrm>
        <a:graphic>
          <a:graphicData uri="http://schemas.openxmlformats.org/drawingml/2006/table">
            <a:tbl>
              <a:tblPr/>
              <a:tblGrid>
                <a:gridCol w="1152973"/>
                <a:gridCol w="299492"/>
                <a:gridCol w="486156"/>
                <a:gridCol w="1201645"/>
                <a:gridCol w="1323765"/>
                <a:gridCol w="864125"/>
                <a:gridCol w="753811"/>
                <a:gridCol w="799775"/>
                <a:gridCol w="974439"/>
                <a:gridCol w="928474"/>
              </a:tblGrid>
              <a:tr h="227861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ARTIKELNUMMERN IM DETAIL / PART NUMBERS IN DETAIL</a:t>
                      </a:r>
                      <a:endParaRPr lang="de-AT" sz="900" b="1" i="0" u="none" strike="noStrike" dirty="0"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20956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Bj.</a:t>
                      </a:r>
                      <a:b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</a:br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Ømm</a:t>
                      </a:r>
                      <a:endParaRPr lang="de-AT" sz="700" b="1" i="0" u="none" strike="noStrike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description</a:t>
                      </a:r>
                      <a:endParaRPr lang="de-AT" sz="700" b="1" i="0" u="none" strike="noStrike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Typ</a:t>
                      </a:r>
                      <a:b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</a:br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Mantel</a:t>
                      </a:r>
                      <a:b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</a:br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sleeve</a:t>
                      </a:r>
                      <a:b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</a:br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Artikelnummer</a:t>
                      </a:r>
                      <a:b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</a:br>
                      <a:r>
                        <a:rPr lang="de-AT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part</a:t>
                      </a:r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number</a:t>
                      </a:r>
                      <a:endParaRPr lang="de-AT" sz="700" b="1" i="0" u="none" strike="noStrike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EUR exkl. MwSt.</a:t>
                      </a:r>
                      <a:br>
                        <a:rPr lang="fr-FR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</a:br>
                      <a:r>
                        <a:rPr lang="fr-FR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26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701 Enduro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Verbindungsrohr mit Kat.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connecting</a:t>
                      </a:r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7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tube</a:t>
                      </a:r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incl. </a:t>
                      </a:r>
                      <a:r>
                        <a:rPr lang="de-AT" sz="7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cat</a:t>
                      </a:r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0115 324517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205,00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50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701 Supermoto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Stainless</a:t>
                      </a:r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7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steel</a:t>
                      </a:r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64682 324517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387,00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26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55kW,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64782 324517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417,00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300191" y="1340768"/>
            <a:ext cx="2663976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5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916847446"/>
              </p:ext>
            </p:extLst>
          </p:nvPr>
        </p:nvGraphicFramePr>
        <p:xfrm>
          <a:off x="179512" y="1844824"/>
          <a:ext cx="8784654" cy="1551424"/>
        </p:xfrm>
        <a:graphic>
          <a:graphicData uri="http://schemas.openxmlformats.org/drawingml/2006/table">
            <a:tbl>
              <a:tblPr/>
              <a:tblGrid>
                <a:gridCol w="788914"/>
                <a:gridCol w="286878"/>
                <a:gridCol w="358597"/>
                <a:gridCol w="1290950"/>
                <a:gridCol w="1290950"/>
                <a:gridCol w="717194"/>
                <a:gridCol w="860633"/>
                <a:gridCol w="788914"/>
                <a:gridCol w="717194"/>
                <a:gridCol w="860633"/>
                <a:gridCol w="823797"/>
              </a:tblGrid>
              <a:tr h="22691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ARTIKELNUMMERN / PART NUMBERS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7464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Bj</a:t>
                      </a:r>
                      <a:r>
                        <a:rPr lang="de-A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.</a:t>
                      </a:r>
                      <a:br>
                        <a:rPr lang="de-A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</a:br>
                      <a:r>
                        <a:rPr lang="de-AT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year</a:t>
                      </a:r>
                      <a:endParaRPr lang="de-AT" sz="700" b="1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description</a:t>
                      </a:r>
                      <a:endParaRPr lang="de-AT" sz="700" b="1" i="0" u="none" strike="noStrike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muffler</a:t>
                      </a:r>
                      <a:endParaRPr lang="de-AT" sz="700" b="1" i="0" u="none" strike="noStrike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sleeve</a:t>
                      </a:r>
                      <a:endParaRPr lang="de-AT" sz="700" b="1" i="0" u="none" strike="noStrike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algn="ctr" fontAlgn="ctr"/>
                      <a:r>
                        <a:rPr lang="de-AT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version</a:t>
                      </a:r>
                      <a:endParaRPr lang="de-AT" sz="700" b="1" i="0" u="none" strike="noStrike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Setartikelnummer</a:t>
                      </a:r>
                      <a:endParaRPr lang="de-AT" sz="700" b="1" i="0" u="none" strike="noStrike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algn="ctr" fontAlgn="ctr"/>
                      <a:r>
                        <a:rPr lang="de-AT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setpartnumber</a:t>
                      </a:r>
                      <a:endParaRPr lang="de-AT" sz="700" b="1" i="0" u="none" strike="noStrike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EUR </a:t>
                      </a:r>
                      <a:r>
                        <a:rPr lang="fr-FR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exkl</a:t>
                      </a:r>
                      <a:r>
                        <a:rPr lang="fr-FR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. </a:t>
                      </a:r>
                      <a:r>
                        <a:rPr lang="fr-FR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MwSt</a:t>
                      </a:r>
                      <a:r>
                        <a:rPr lang="fr-FR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.</a:t>
                      </a:r>
                      <a:br>
                        <a:rPr lang="fr-FR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</a:br>
                      <a:r>
                        <a:rPr lang="fr-FR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EUR </a:t>
                      </a:r>
                      <a:r>
                        <a:rPr lang="fr-FR" sz="700" b="1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excl</a:t>
                      </a:r>
                      <a:r>
                        <a:rPr lang="fr-FR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3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701 Enduro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Slip on (Schalldämpfer mit VBR)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slip on (muffler with connecting tube)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stainless steel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1564682 324517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592,00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3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701 Supermoto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1564782 324517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622,00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3"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55kW,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0" i="0" u="none" strike="noStrike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700" b="1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306</Words>
  <Application>Microsoft Macintosh PowerPoint</Application>
  <PresentationFormat>Bildschirmpräsentation (4:3)</PresentationFormat>
  <Paragraphs>130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Helvetica-Narrow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116</cp:revision>
  <cp:lastPrinted>2017-10-18T12:43:30Z</cp:lastPrinted>
  <dcterms:created xsi:type="dcterms:W3CDTF">2014-04-07T11:02:28Z</dcterms:created>
  <dcterms:modified xsi:type="dcterms:W3CDTF">2017-10-23T07:45:37Z</dcterms:modified>
</cp:coreProperties>
</file>